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1" r:id="rId3"/>
    <p:sldId id="296" r:id="rId4"/>
    <p:sldId id="297" r:id="rId5"/>
    <p:sldId id="298" r:id="rId6"/>
    <p:sldId id="299" r:id="rId7"/>
    <p:sldId id="301" r:id="rId8"/>
    <p:sldId id="302" r:id="rId9"/>
    <p:sldId id="303" r:id="rId10"/>
    <p:sldId id="304" r:id="rId11"/>
    <p:sldId id="305" r:id="rId12"/>
    <p:sldId id="309" r:id="rId13"/>
    <p:sldId id="308" r:id="rId14"/>
    <p:sldId id="307" r:id="rId15"/>
    <p:sldId id="300" r:id="rId16"/>
    <p:sldId id="306" r:id="rId17"/>
    <p:sldId id="310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33" autoAdjust="0"/>
    <p:restoredTop sz="94660"/>
  </p:normalViewPr>
  <p:slideViewPr>
    <p:cSldViewPr>
      <p:cViewPr varScale="1">
        <p:scale>
          <a:sx n="74" d="100"/>
          <a:sy n="74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8692B-2C06-4D65-92F0-2FC664D32069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792C0-81B3-49F4-BCE4-4688ACCCC4E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สามเหลี่ยมหน้าจั่ว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ตัวเชื่อมต่อตรง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สามเหลี่ยมหน้าจั่ว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ตัวเชื่อมต่อตรง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สามเหลี่ยมหน้าจั่ว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9FF889-7D77-4D0D-A41C-B0A45DD97918}" type="datetimeFigureOut">
              <a:rPr lang="th-TH" smtClean="0"/>
              <a:pPr/>
              <a:t>24/01/52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7569CB-FA32-4640-8A18-6E112EF6C1C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8" name="ตัวเชื่อมต่อตรง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ตัวเชื่อมต่อตรง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สามเหลี่ยมหน้าจั่ว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</a:t>
            </a:r>
            <a:r>
              <a:rPr lang="en-US" dirty="0" smtClean="0"/>
              <a:t>PHP, </a:t>
            </a:r>
            <a:r>
              <a:rPr lang="en-US" dirty="0" err="1" smtClean="0"/>
              <a:t>MySQL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353352 – Special Problem (Database)</a:t>
            </a:r>
            <a:endParaRPr lang="th-TH" sz="20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996138" cy="876318"/>
          </a:xfrm>
        </p:spPr>
        <p:txBody>
          <a:bodyPr>
            <a:normAutofit/>
          </a:bodyPr>
          <a:lstStyle/>
          <a:p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กำหนดให้มีตารางชื่อ </a:t>
            </a:r>
            <a:r>
              <a:rPr lang="en-US" dirty="0" smtClean="0"/>
              <a:t>username  </a:t>
            </a:r>
            <a:r>
              <a:rPr lang="th-TH" dirty="0" smtClean="0"/>
              <a:t>อยู่ในฐานข้อมูลชื่อ </a:t>
            </a:r>
            <a:r>
              <a:rPr lang="en-US" dirty="0" err="1" smtClean="0"/>
              <a:t>testDB</a:t>
            </a:r>
            <a:r>
              <a:rPr lang="en-US" dirty="0" smtClean="0"/>
              <a:t> </a:t>
            </a:r>
            <a:r>
              <a:rPr lang="th-TH" dirty="0" smtClean="0"/>
              <a:t>มีข้อมูลดังนี้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ให้เขียน </a:t>
            </a:r>
            <a:r>
              <a:rPr lang="en-US" dirty="0" smtClean="0"/>
              <a:t>PHP</a:t>
            </a:r>
            <a:r>
              <a:rPr lang="en-US" dirty="0" smtClean="0"/>
              <a:t> </a:t>
            </a:r>
            <a:r>
              <a:rPr lang="th-TH" dirty="0" smtClean="0"/>
              <a:t>เพื่อแสดง </a:t>
            </a:r>
            <a:r>
              <a:rPr lang="en-US" dirty="0" smtClean="0"/>
              <a:t>ID </a:t>
            </a:r>
            <a:r>
              <a:rPr lang="th-TH" dirty="0" smtClean="0"/>
              <a:t>และชื่อ ของคนที่มีชื่อขึ้นต้นด้วย </a:t>
            </a:r>
            <a:r>
              <a:rPr lang="en-US" dirty="0" smtClean="0"/>
              <a:t>“St”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785918" y="1785926"/>
          <a:ext cx="4786346" cy="1703070"/>
        </p:xfrm>
        <a:graphic>
          <a:graphicData uri="http://schemas.openxmlformats.org/drawingml/2006/table">
            <a:tbl>
              <a:tblPr/>
              <a:tblGrid>
                <a:gridCol w="1685903"/>
                <a:gridCol w="3100443"/>
              </a:tblGrid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Stephen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Smith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Kevin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Stephane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4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Christ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รูปภาพ 4" descr="phpoutput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4071942"/>
            <a:ext cx="6315119" cy="24288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(PHP)</a:t>
            </a:r>
            <a:endParaRPr lang="th-TH" dirty="0"/>
          </a:p>
        </p:txBody>
      </p:sp>
      <p:pic>
        <p:nvPicPr>
          <p:cNvPr id="4" name="ตัวยึดเนื้อหา 3" descr="phpsrc2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071546"/>
            <a:ext cx="8813153" cy="5572164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ปัญหาการแสดงภาษาไทย ของ </a:t>
            </a:r>
            <a:r>
              <a:rPr lang="en-US" dirty="0" err="1" smtClean="0"/>
              <a:t>PHP+MySQL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PHP, 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ยังมีปัญหากับการแสดงผลภาษาไทย ดังนั้นควรเพิ่ม </a:t>
            </a:r>
            <a:r>
              <a:rPr lang="en-US" dirty="0" smtClean="0"/>
              <a:t>1 </a:t>
            </a:r>
            <a:r>
              <a:rPr lang="th-TH" dirty="0" smtClean="0"/>
              <a:t>คำสั่งเข้าไปเพื่อให้การแสดงผลภาษาไทยไม่มีปัญหา</a:t>
            </a:r>
          </a:p>
          <a:p>
            <a:endParaRPr lang="th-TH" dirty="0" smtClean="0"/>
          </a:p>
          <a:p>
            <a:pPr lvl="1">
              <a:buNone/>
            </a:pPr>
            <a:r>
              <a:rPr lang="en-US" dirty="0" err="1" smtClean="0"/>
              <a:t>mysql_connect</a:t>
            </a:r>
            <a:r>
              <a:rPr lang="en-US" dirty="0" smtClean="0"/>
              <a:t>($host,  $user,   $</a:t>
            </a:r>
            <a:r>
              <a:rPr lang="en-US" dirty="0" err="1" smtClean="0"/>
              <a:t>passwd</a:t>
            </a:r>
            <a:r>
              <a:rPr lang="en-US" dirty="0" smtClean="0"/>
              <a:t>);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ysql_query</a:t>
            </a:r>
            <a:r>
              <a:rPr lang="en-US" b="1" dirty="0" smtClean="0">
                <a:solidFill>
                  <a:srgbClr val="FF0000"/>
                </a:solidFill>
              </a:rPr>
              <a:t>(“SET   NAMES  tis620”);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/>
              <a:t>m</a:t>
            </a:r>
            <a:r>
              <a:rPr lang="en-US" dirty="0" err="1" smtClean="0"/>
              <a:t>ysql_select_db</a:t>
            </a:r>
            <a:r>
              <a:rPr lang="en-US" dirty="0" smtClean="0"/>
              <a:t>($</a:t>
            </a:r>
            <a:r>
              <a:rPr lang="en-US" dirty="0" err="1" smtClean="0"/>
              <a:t>dbname</a:t>
            </a:r>
            <a:r>
              <a:rPr lang="en-US" dirty="0" smtClean="0"/>
              <a:t>); 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: Table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การสร้างตารางด้วยคำสั่ง </a:t>
            </a:r>
            <a:r>
              <a:rPr lang="en-US" dirty="0" smtClean="0"/>
              <a:t>HTML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รูปภาพ 3" descr="table_src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928802"/>
            <a:ext cx="3747567" cy="34290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รูปภาพ 4" descr="table_di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765" y="2714620"/>
            <a:ext cx="3919267" cy="1500198"/>
          </a:xfrm>
          <a:prstGeom prst="rect">
            <a:avLst/>
          </a:prstGeom>
        </p:spPr>
      </p:pic>
      <p:sp>
        <p:nvSpPr>
          <p:cNvPr id="6" name="ลูกศรขวา 5"/>
          <p:cNvSpPr/>
          <p:nvPr/>
        </p:nvSpPr>
        <p:spPr>
          <a:xfrm>
            <a:off x="4214810" y="2928934"/>
            <a:ext cx="1000132" cy="1071570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: DROP-DOWN menu</a:t>
            </a:r>
            <a:endParaRPr lang="th-TH" dirty="0"/>
          </a:p>
        </p:txBody>
      </p:sp>
      <p:pic>
        <p:nvPicPr>
          <p:cNvPr id="4" name="ตัวยึดเนื้อหา 3" descr="drop_src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214421"/>
            <a:ext cx="7786742" cy="2841109"/>
          </a:xfrm>
          <a:ln>
            <a:solidFill>
              <a:schemeClr val="tx1"/>
            </a:solidFill>
          </a:ln>
        </p:spPr>
      </p:pic>
      <p:pic>
        <p:nvPicPr>
          <p:cNvPr id="5" name="รูปภาพ 4" descr="drop_dis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4286256"/>
            <a:ext cx="2993593" cy="21431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ลูกศรโค้งขึ้น 5"/>
          <p:cNvSpPr/>
          <p:nvPr/>
        </p:nvSpPr>
        <p:spPr>
          <a:xfrm rot="5400000">
            <a:off x="3750463" y="4179099"/>
            <a:ext cx="1285884" cy="150019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b="1" u="sng" dirty="0" smtClean="0"/>
              <a:t>จัดเตรียมฐานข้อมูล </a:t>
            </a:r>
            <a:r>
              <a:rPr lang="en-US" b="1" u="sng" dirty="0" smtClean="0"/>
              <a:t>(</a:t>
            </a:r>
            <a:r>
              <a:rPr lang="th-TH" b="1" u="sng" dirty="0" smtClean="0"/>
              <a:t>ด้วย </a:t>
            </a:r>
            <a:r>
              <a:rPr lang="en-US" b="1" u="sng" dirty="0" err="1" smtClean="0"/>
              <a:t>phpMyAdmin</a:t>
            </a:r>
            <a:r>
              <a:rPr lang="en-US" b="1" u="sng" dirty="0" smtClean="0"/>
              <a:t> </a:t>
            </a:r>
            <a:r>
              <a:rPr lang="th-TH" b="1" u="sng" dirty="0" smtClean="0"/>
              <a:t>หรือ </a:t>
            </a:r>
            <a:r>
              <a:rPr lang="en-US" b="1" u="sng" dirty="0" err="1" smtClean="0"/>
              <a:t>mysql</a:t>
            </a:r>
            <a:r>
              <a:rPr lang="en-US" b="1" u="sng" dirty="0" smtClean="0"/>
              <a:t> console)</a:t>
            </a:r>
            <a:endParaRPr lang="th-TH" b="1" u="sng" dirty="0" smtClean="0"/>
          </a:p>
          <a:p>
            <a:r>
              <a:rPr lang="th-TH" dirty="0" smtClean="0"/>
              <a:t>สร้างฐานข้อมูลชื่อ </a:t>
            </a:r>
            <a:r>
              <a:rPr lang="en-US" dirty="0" err="1" smtClean="0"/>
              <a:t>citDB</a:t>
            </a:r>
            <a:endParaRPr lang="en-US" dirty="0" smtClean="0"/>
          </a:p>
          <a:p>
            <a:r>
              <a:rPr lang="th-TH" dirty="0" smtClean="0"/>
              <a:t>สร้างตาราง </a:t>
            </a:r>
            <a:endParaRPr lang="th-TH" dirty="0" smtClean="0"/>
          </a:p>
          <a:p>
            <a:pPr lvl="1"/>
            <a:r>
              <a:rPr lang="en-US" dirty="0" smtClean="0"/>
              <a:t>faculty (</a:t>
            </a:r>
            <a:r>
              <a:rPr lang="en-US" u="sng" dirty="0" err="1" smtClean="0"/>
              <a:t>facID</a:t>
            </a:r>
            <a:r>
              <a:rPr lang="en-US" dirty="0" smtClean="0"/>
              <a:t>,   </a:t>
            </a:r>
            <a:r>
              <a:rPr lang="en-US" dirty="0" err="1" smtClean="0"/>
              <a:t>facname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tudent ( </a:t>
            </a:r>
            <a:r>
              <a:rPr lang="en-US" u="sng" dirty="0" err="1" smtClean="0"/>
              <a:t>studentID</a:t>
            </a:r>
            <a:r>
              <a:rPr lang="en-US" u="sng" dirty="0" smtClean="0"/>
              <a:t>,</a:t>
            </a:r>
            <a:r>
              <a:rPr lang="en-US" dirty="0" smtClean="0"/>
              <a:t>  name,   </a:t>
            </a:r>
            <a:r>
              <a:rPr lang="en-US" dirty="0" err="1" smtClean="0"/>
              <a:t>facID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5" name="รูปภาพ 4" descr="fac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143248"/>
            <a:ext cx="3571900" cy="195701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สร้างหน้า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r>
              <a:rPr lang="en-US" dirty="0" smtClean="0"/>
              <a:t>(addstudent.php) </a:t>
            </a:r>
            <a:r>
              <a:rPr lang="th-TH" dirty="0" smtClean="0"/>
              <a:t>เพื่อใช้ในการเพิ่มรายชื่อนักศึกษาลงฐานข้อมูล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ค่าที่แสดงในคณะ คือค่าที่</a:t>
            </a:r>
            <a:r>
              <a:rPr lang="en-US" dirty="0" smtClean="0"/>
              <a:t> query </a:t>
            </a:r>
            <a:r>
              <a:rPr lang="th-TH" dirty="0" smtClean="0"/>
              <a:t>มาจากฐานข้อมูลตาราง </a:t>
            </a:r>
            <a:r>
              <a:rPr lang="en-US" dirty="0" smtClean="0"/>
              <a:t>faculty</a:t>
            </a:r>
          </a:p>
          <a:p>
            <a:r>
              <a:rPr lang="th-TH" dirty="0" smtClean="0"/>
              <a:t>เมื่อกดปุ่มเพิ่มนักศึกษาแล้ว จะทำการเก็บค่าต่างๆ ลงในตาราง </a:t>
            </a:r>
            <a:r>
              <a:rPr lang="en-US" dirty="0" smtClean="0"/>
              <a:t>student</a:t>
            </a:r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  <p:pic>
        <p:nvPicPr>
          <p:cNvPr id="4" name="รูปภาพ 3" descr="addus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7" y="1714488"/>
            <a:ext cx="5276352" cy="328614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สร้างหน้า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r>
              <a:rPr lang="en-US" dirty="0" smtClean="0"/>
              <a:t>(displaystudent.php) </a:t>
            </a:r>
            <a:r>
              <a:rPr lang="th-TH" dirty="0" smtClean="0"/>
              <a:t>แสดงรายชื่อนักศึกษาทั้งหมดออกมา</a:t>
            </a:r>
            <a:endParaRPr lang="en-US" dirty="0" smtClean="0"/>
          </a:p>
          <a:p>
            <a:r>
              <a:rPr lang="th-TH" dirty="0" smtClean="0"/>
              <a:t>โดยจะแสดง  </a:t>
            </a:r>
          </a:p>
          <a:p>
            <a:pPr lvl="1"/>
            <a:r>
              <a:rPr lang="th-TH" dirty="0" smtClean="0"/>
              <a:t>รหัสนักศึกษา</a:t>
            </a:r>
          </a:p>
          <a:p>
            <a:pPr lvl="1"/>
            <a:r>
              <a:rPr lang="th-TH" dirty="0" smtClean="0"/>
              <a:t>ชื่อนักศึกษา</a:t>
            </a:r>
          </a:p>
          <a:p>
            <a:pPr lvl="1"/>
            <a:r>
              <a:rPr lang="th-TH" dirty="0" smtClean="0"/>
              <a:t>คณะ</a:t>
            </a:r>
            <a:endParaRPr lang="th-TH" dirty="0"/>
          </a:p>
        </p:txBody>
      </p:sp>
      <p:pic>
        <p:nvPicPr>
          <p:cNvPr id="4" name="รูปภาพ 3" descr="displa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500438"/>
            <a:ext cx="8081023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dirty="0" smtClean="0"/>
              <a:t>ในการติดต่อกับระบบฐานข้อมูล </a:t>
            </a:r>
            <a:r>
              <a:rPr lang="en-US" sz="3200" dirty="0" err="1" smtClean="0"/>
              <a:t>MySQL</a:t>
            </a:r>
            <a:r>
              <a:rPr lang="en-US" sz="3200" dirty="0" smtClean="0"/>
              <a:t> </a:t>
            </a:r>
            <a:r>
              <a:rPr lang="th-TH" sz="3200" dirty="0" smtClean="0"/>
              <a:t>โดย </a:t>
            </a:r>
            <a:r>
              <a:rPr lang="en-US" sz="3200" dirty="0" smtClean="0"/>
              <a:t>PHP </a:t>
            </a:r>
            <a:r>
              <a:rPr lang="th-TH" sz="3200" dirty="0" smtClean="0"/>
              <a:t>ใช้คำสั่ง</a:t>
            </a:r>
          </a:p>
          <a:p>
            <a:pPr lvl="1"/>
            <a:r>
              <a:rPr lang="en-US" sz="2900" b="1" dirty="0" err="1" smtClean="0"/>
              <a:t>m</a:t>
            </a:r>
            <a:r>
              <a:rPr lang="en-US" sz="2900" b="1" dirty="0" err="1" smtClean="0"/>
              <a:t>ysql_connect</a:t>
            </a:r>
            <a:r>
              <a:rPr lang="en-US" sz="2900" b="1" dirty="0" smtClean="0"/>
              <a:t>(</a:t>
            </a:r>
            <a:r>
              <a:rPr lang="th-TH" sz="2900" b="1" dirty="0" smtClean="0"/>
              <a:t>ชื่อ</a:t>
            </a:r>
            <a:r>
              <a:rPr lang="en-US" sz="2900" b="1" dirty="0" smtClean="0"/>
              <a:t> host, </a:t>
            </a:r>
            <a:r>
              <a:rPr lang="th-TH" sz="2900" b="1" dirty="0" smtClean="0"/>
              <a:t>ชื่อ </a:t>
            </a:r>
            <a:r>
              <a:rPr lang="en-US" sz="2900" b="1" dirty="0" smtClean="0"/>
              <a:t>user,  password)</a:t>
            </a:r>
          </a:p>
          <a:p>
            <a:pPr lvl="1">
              <a:buNone/>
            </a:pPr>
            <a:endParaRPr lang="en-US" sz="2900" b="1" dirty="0" smtClean="0"/>
          </a:p>
          <a:p>
            <a:r>
              <a:rPr lang="th-TH" sz="3200" b="1" u="sng" dirty="0" smtClean="0"/>
              <a:t>ตัวอย่าง</a:t>
            </a:r>
            <a:r>
              <a:rPr lang="en-US" sz="3200" b="1" u="sng" dirty="0" smtClean="0"/>
              <a:t> </a:t>
            </a:r>
            <a:r>
              <a:rPr lang="en-US" sz="3200" b="1" dirty="0" smtClean="0"/>
              <a:t>:</a:t>
            </a:r>
          </a:p>
          <a:p>
            <a:pPr lvl="1"/>
            <a:r>
              <a:rPr lang="th-TH" sz="2900" dirty="0" smtClean="0"/>
              <a:t>ถ้าระบบฐานข้อมูล </a:t>
            </a:r>
            <a:r>
              <a:rPr lang="en-US" sz="2900" dirty="0" err="1" smtClean="0"/>
              <a:t>MySQL</a:t>
            </a:r>
            <a:r>
              <a:rPr lang="en-US" sz="2900" dirty="0" smtClean="0"/>
              <a:t> </a:t>
            </a:r>
            <a:r>
              <a:rPr lang="th-TH" sz="2900" dirty="0" smtClean="0"/>
              <a:t>อยู่เครื่องเดียวกันกับ </a:t>
            </a:r>
            <a:r>
              <a:rPr lang="en-US" sz="2900" dirty="0" smtClean="0"/>
              <a:t>web server </a:t>
            </a:r>
            <a:r>
              <a:rPr lang="th-TH" sz="2900" dirty="0" smtClean="0"/>
              <a:t>ชื่อ </a:t>
            </a:r>
            <a:r>
              <a:rPr lang="en-US" sz="2900" dirty="0" smtClean="0"/>
              <a:t>host </a:t>
            </a:r>
            <a:r>
              <a:rPr lang="th-TH" sz="2900" dirty="0" smtClean="0"/>
              <a:t>หรือ </a:t>
            </a:r>
            <a:r>
              <a:rPr lang="en-US" sz="2900" dirty="0" smtClean="0"/>
              <a:t>IP </a:t>
            </a:r>
            <a:r>
              <a:rPr lang="th-TH" sz="2900" dirty="0" smtClean="0"/>
              <a:t>คือ </a:t>
            </a:r>
            <a:r>
              <a:rPr lang="en-US" sz="2900" dirty="0" smtClean="0"/>
              <a:t>127.0.0.1</a:t>
            </a:r>
          </a:p>
          <a:p>
            <a:pPr lvl="1"/>
            <a:r>
              <a:rPr lang="th-TH" sz="2900" dirty="0" smtClean="0"/>
              <a:t>ชื่อ </a:t>
            </a:r>
            <a:r>
              <a:rPr lang="en-US" sz="2900" dirty="0" smtClean="0"/>
              <a:t>user </a:t>
            </a:r>
            <a:r>
              <a:rPr lang="th-TH" sz="2900" dirty="0" smtClean="0"/>
              <a:t>คือ </a:t>
            </a:r>
            <a:r>
              <a:rPr lang="en-US" sz="2900" dirty="0" smtClean="0"/>
              <a:t>root</a:t>
            </a:r>
          </a:p>
          <a:p>
            <a:pPr lvl="1"/>
            <a:r>
              <a:rPr lang="en-US" sz="2900" dirty="0" smtClean="0"/>
              <a:t>Password </a:t>
            </a:r>
            <a:r>
              <a:rPr lang="th-TH" sz="2900" dirty="0" smtClean="0"/>
              <a:t>คือ </a:t>
            </a:r>
            <a:r>
              <a:rPr lang="en-US" sz="2900" dirty="0" err="1" smtClean="0"/>
              <a:t>ect</a:t>
            </a:r>
            <a:r>
              <a:rPr lang="en-US" sz="2900" dirty="0" smtClean="0"/>
              <a:t> </a:t>
            </a:r>
            <a:endParaRPr lang="th-TH" sz="2900" dirty="0" smtClean="0"/>
          </a:p>
          <a:p>
            <a:pPr lvl="1"/>
            <a:r>
              <a:rPr lang="th-TH" sz="2900" dirty="0" smtClean="0"/>
              <a:t>จะเขียน </a:t>
            </a:r>
            <a:r>
              <a:rPr lang="en-US" sz="2900" dirty="0" smtClean="0"/>
              <a:t>PHP </a:t>
            </a:r>
            <a:r>
              <a:rPr lang="th-TH" sz="2900" dirty="0" smtClean="0"/>
              <a:t>เพื่อติดต่อกับ </a:t>
            </a:r>
            <a:r>
              <a:rPr lang="en-US" sz="2900" dirty="0" err="1" smtClean="0"/>
              <a:t>MySQL</a:t>
            </a:r>
            <a:r>
              <a:rPr lang="en-US" sz="2900" dirty="0" smtClean="0"/>
              <a:t> </a:t>
            </a:r>
            <a:r>
              <a:rPr lang="th-TH" sz="2900" dirty="0" smtClean="0"/>
              <a:t>ดังนี้</a:t>
            </a:r>
          </a:p>
          <a:p>
            <a:pPr lvl="2"/>
            <a:r>
              <a:rPr lang="en-US" sz="2600" b="1" dirty="0" err="1" smtClean="0"/>
              <a:t>m</a:t>
            </a:r>
            <a:r>
              <a:rPr lang="en-US" sz="2600" b="1" dirty="0" err="1" smtClean="0"/>
              <a:t>ysql_connect</a:t>
            </a:r>
            <a:r>
              <a:rPr lang="en-US" sz="2600" b="1" dirty="0" smtClean="0"/>
              <a:t>(“127.0.0.1”,  “root”, “</a:t>
            </a:r>
            <a:r>
              <a:rPr lang="en-US" sz="2600" b="1" dirty="0" err="1" smtClean="0"/>
              <a:t>ect</a:t>
            </a:r>
            <a:r>
              <a:rPr lang="en-US" sz="2600" b="1" dirty="0" smtClean="0"/>
              <a:t>”);</a:t>
            </a:r>
            <a:endParaRPr lang="th-TH" sz="2600" b="1" dirty="0" smtClean="0"/>
          </a:p>
          <a:p>
            <a:endParaRPr lang="th-TH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เมื่อเลิกใช้งาน </a:t>
            </a:r>
            <a:r>
              <a:rPr lang="en-US" sz="3200" dirty="0" err="1" smtClean="0"/>
              <a:t>MySQL</a:t>
            </a:r>
            <a:r>
              <a:rPr lang="en-US" sz="3200" dirty="0" smtClean="0"/>
              <a:t> </a:t>
            </a:r>
            <a:r>
              <a:rPr lang="th-TH" sz="3200" dirty="0" smtClean="0"/>
              <a:t>แล้วควรจะปิดการเชื่อมต่อด้วยคำสั่ง</a:t>
            </a:r>
          </a:p>
          <a:p>
            <a:pPr lvl="1"/>
            <a:r>
              <a:rPr lang="en-US" sz="3200" b="1" dirty="0" err="1" smtClean="0"/>
              <a:t>m</a:t>
            </a:r>
            <a:r>
              <a:rPr lang="en-US" sz="3200" b="1" dirty="0" err="1" smtClean="0"/>
              <a:t>ysql_close</a:t>
            </a:r>
            <a:r>
              <a:rPr lang="en-US" sz="3200" b="1" dirty="0" smtClean="0"/>
              <a:t>();</a:t>
            </a:r>
          </a:p>
          <a:p>
            <a:pPr lvl="1"/>
            <a:endParaRPr lang="en-US" sz="3200" b="1" dirty="0" smtClean="0"/>
          </a:p>
          <a:p>
            <a:r>
              <a:rPr lang="th-TH" sz="3500" dirty="0" smtClean="0"/>
              <a:t>การเลือกฐานข้อมูลใน </a:t>
            </a:r>
            <a:r>
              <a:rPr lang="en-US" sz="3500" dirty="0" err="1" smtClean="0"/>
              <a:t>MySQL</a:t>
            </a:r>
            <a:r>
              <a:rPr lang="en-US" sz="3500" dirty="0" smtClean="0"/>
              <a:t> </a:t>
            </a:r>
            <a:r>
              <a:rPr lang="th-TH" sz="3500" dirty="0" smtClean="0"/>
              <a:t>ด้วย </a:t>
            </a:r>
            <a:r>
              <a:rPr lang="en-US" sz="3500" dirty="0" smtClean="0"/>
              <a:t>PHP</a:t>
            </a:r>
          </a:p>
          <a:p>
            <a:pPr lvl="1"/>
            <a:r>
              <a:rPr lang="en-US" sz="3200" b="1" dirty="0" err="1" smtClean="0"/>
              <a:t>m</a:t>
            </a:r>
            <a:r>
              <a:rPr lang="en-US" sz="3200" b="1" dirty="0" err="1" smtClean="0"/>
              <a:t>ysql_select_db</a:t>
            </a:r>
            <a:r>
              <a:rPr lang="en-US" sz="3200" b="1" dirty="0" smtClean="0"/>
              <a:t>(</a:t>
            </a:r>
            <a:r>
              <a:rPr lang="th-TH" sz="3200" b="1" dirty="0" smtClean="0"/>
              <a:t>ชื่อฐานข้อมูล</a:t>
            </a:r>
            <a:r>
              <a:rPr lang="en-US" sz="3200" b="1" dirty="0" smtClean="0"/>
              <a:t>)</a:t>
            </a:r>
          </a:p>
          <a:p>
            <a:pPr lvl="1"/>
            <a:endParaRPr lang="en-US" sz="3200" b="1" dirty="0" smtClean="0"/>
          </a:p>
          <a:p>
            <a:r>
              <a:rPr lang="th-TH" sz="3500" dirty="0" smtClean="0"/>
              <a:t>การใช้ </a:t>
            </a:r>
            <a:r>
              <a:rPr lang="en-US" sz="3500" dirty="0" smtClean="0"/>
              <a:t>SQL </a:t>
            </a:r>
            <a:r>
              <a:rPr lang="th-TH" sz="3500" dirty="0" smtClean="0"/>
              <a:t>ผ่าน </a:t>
            </a:r>
            <a:r>
              <a:rPr lang="en-US" sz="3500" dirty="0" smtClean="0"/>
              <a:t>PHP</a:t>
            </a:r>
          </a:p>
          <a:p>
            <a:pPr lvl="1"/>
            <a:r>
              <a:rPr lang="en-US" sz="3200" b="1" dirty="0" err="1" smtClean="0"/>
              <a:t>m</a:t>
            </a:r>
            <a:r>
              <a:rPr lang="en-US" sz="3200" b="1" dirty="0" err="1" smtClean="0"/>
              <a:t>ysql_query</a:t>
            </a:r>
            <a:r>
              <a:rPr lang="en-US" sz="3200" b="1" dirty="0" smtClean="0"/>
              <a:t>(</a:t>
            </a:r>
            <a:r>
              <a:rPr lang="th-TH" sz="3200" b="1" dirty="0" smtClean="0"/>
              <a:t>คำสั่ง </a:t>
            </a:r>
            <a:r>
              <a:rPr lang="en-US" sz="3200" b="1" dirty="0" smtClean="0"/>
              <a:t>SQL)</a:t>
            </a:r>
            <a:endParaRPr lang="th-TH" sz="3200" b="1" dirty="0" smtClean="0"/>
          </a:p>
          <a:p>
            <a:endParaRPr lang="th-TH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การแทรกข้อมูลลง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th-TH" dirty="0" smtClean="0"/>
              <a:t>ผ่าน </a:t>
            </a:r>
            <a:r>
              <a:rPr lang="en-US" dirty="0" smtClean="0"/>
              <a:t>PHP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SQL </a:t>
            </a:r>
            <a:r>
              <a:rPr lang="th-TH" dirty="0" smtClean="0"/>
              <a:t>ที่ใช้ในการแทรกข้อมูลคือ </a:t>
            </a:r>
          </a:p>
          <a:p>
            <a:pPr lvl="1"/>
            <a:r>
              <a:rPr lang="en-US" sz="2800" b="1" dirty="0" smtClean="0"/>
              <a:t>INSERT  INTO  </a:t>
            </a:r>
            <a:r>
              <a:rPr lang="th-TH" sz="2800" b="1" dirty="0" smtClean="0"/>
              <a:t>ชื่อตาราง  </a:t>
            </a:r>
            <a:endParaRPr lang="en-US" sz="2800" b="1" dirty="0" smtClean="0"/>
          </a:p>
          <a:p>
            <a:pPr lvl="1">
              <a:buNone/>
            </a:pPr>
            <a:r>
              <a:rPr lang="en-US" sz="2800" b="1" dirty="0" smtClean="0"/>
              <a:t> </a:t>
            </a:r>
            <a:r>
              <a:rPr lang="en-US" sz="2800" b="1" dirty="0" smtClean="0"/>
              <a:t>   (</a:t>
            </a:r>
            <a:r>
              <a:rPr lang="th-TH" sz="2800" b="1" dirty="0" smtClean="0"/>
              <a:t>ชื่อฟิลด์</a:t>
            </a:r>
            <a:r>
              <a:rPr lang="en-US" sz="2800" b="1" dirty="0" smtClean="0"/>
              <a:t>1, …, </a:t>
            </a:r>
            <a:r>
              <a:rPr lang="th-TH" sz="2800" b="1" dirty="0" smtClean="0"/>
              <a:t>ชื่อฟิลด์</a:t>
            </a:r>
            <a:r>
              <a:rPr lang="en-US" sz="2800" b="1" dirty="0" smtClean="0"/>
              <a:t> N) VALUES (</a:t>
            </a:r>
            <a:r>
              <a:rPr lang="th-TH" sz="2800" b="1" dirty="0" smtClean="0"/>
              <a:t>ค่า</a:t>
            </a:r>
            <a:r>
              <a:rPr lang="en-US" sz="2800" b="1" dirty="0" smtClean="0"/>
              <a:t>1, …, </a:t>
            </a:r>
            <a:r>
              <a:rPr lang="th-TH" sz="2800" b="1" dirty="0" smtClean="0"/>
              <a:t>ค่า</a:t>
            </a:r>
            <a:r>
              <a:rPr lang="en-US" sz="2800" b="1" dirty="0" smtClean="0"/>
              <a:t> N)</a:t>
            </a:r>
          </a:p>
          <a:p>
            <a:r>
              <a:rPr lang="th-TH" sz="3100" b="1" u="sng" dirty="0" smtClean="0"/>
              <a:t>ตัวอย่าง </a:t>
            </a:r>
            <a:r>
              <a:rPr lang="en-US" sz="3100" b="1" u="sng" dirty="0" smtClean="0"/>
              <a:t>:</a:t>
            </a:r>
          </a:p>
          <a:p>
            <a:pPr lvl="1"/>
            <a:r>
              <a:rPr lang="th-TH" sz="2800" dirty="0" smtClean="0"/>
              <a:t>ในระบบฐานข้อมูลมีตารางชื่อ </a:t>
            </a:r>
            <a:r>
              <a:rPr lang="en-US" sz="2800" dirty="0" err="1" smtClean="0"/>
              <a:t>userlogin</a:t>
            </a:r>
            <a:r>
              <a:rPr lang="en-US" sz="2800" dirty="0" smtClean="0"/>
              <a:t> </a:t>
            </a:r>
            <a:r>
              <a:rPr lang="th-TH" sz="2800" dirty="0" smtClean="0"/>
              <a:t>มีฟิลด์ชื่อ </a:t>
            </a:r>
            <a:r>
              <a:rPr lang="en-US" sz="2800" dirty="0" smtClean="0"/>
              <a:t>user </a:t>
            </a:r>
            <a:r>
              <a:rPr lang="th-TH" sz="2800" dirty="0" smtClean="0"/>
              <a:t>และ </a:t>
            </a:r>
            <a:r>
              <a:rPr lang="en-US" sz="2800" dirty="0" smtClean="0"/>
              <a:t>password  </a:t>
            </a:r>
            <a:r>
              <a:rPr lang="th-TH" sz="2800" dirty="0" smtClean="0"/>
              <a:t>และต้องการจะแทรกค่า </a:t>
            </a:r>
            <a:r>
              <a:rPr lang="en-US" sz="2800" dirty="0" smtClean="0"/>
              <a:t>user </a:t>
            </a:r>
            <a:r>
              <a:rPr lang="th-TH" sz="2800" dirty="0" smtClean="0"/>
              <a:t>คือ </a:t>
            </a:r>
            <a:r>
              <a:rPr lang="en-US" sz="2800" dirty="0" smtClean="0"/>
              <a:t>“</a:t>
            </a:r>
            <a:r>
              <a:rPr lang="en-US" sz="2800" dirty="0" err="1" smtClean="0"/>
              <a:t>ect</a:t>
            </a:r>
            <a:r>
              <a:rPr lang="en-US" sz="2800" dirty="0" smtClean="0"/>
              <a:t>” </a:t>
            </a:r>
            <a:r>
              <a:rPr lang="th-TH" sz="2800" dirty="0" smtClean="0"/>
              <a:t>และ </a:t>
            </a:r>
            <a:r>
              <a:rPr lang="en-US" sz="2800" dirty="0" smtClean="0"/>
              <a:t>password </a:t>
            </a:r>
            <a:r>
              <a:rPr lang="th-TH" sz="2800" dirty="0" smtClean="0"/>
              <a:t>คือ </a:t>
            </a:r>
            <a:r>
              <a:rPr lang="en-US" sz="2800" dirty="0" smtClean="0"/>
              <a:t>“</a:t>
            </a:r>
            <a:r>
              <a:rPr lang="en-US" sz="2800" dirty="0" err="1" smtClean="0"/>
              <a:t>kmutnb</a:t>
            </a:r>
            <a:r>
              <a:rPr lang="en-US" sz="2800" dirty="0" smtClean="0"/>
              <a:t>” </a:t>
            </a:r>
            <a:r>
              <a:rPr lang="th-TH" sz="2800" dirty="0" smtClean="0"/>
              <a:t>จะสามารถเขียน </a:t>
            </a:r>
            <a:r>
              <a:rPr lang="en-US" sz="2800" dirty="0" smtClean="0"/>
              <a:t>PHP </a:t>
            </a:r>
            <a:r>
              <a:rPr lang="th-TH" sz="2800" dirty="0" smtClean="0"/>
              <a:t>ได้ดังนี้</a:t>
            </a:r>
            <a:endParaRPr lang="th-TH" sz="2800" dirty="0" smtClean="0"/>
          </a:p>
          <a:p>
            <a:pPr lvl="2"/>
            <a:r>
              <a:rPr lang="en-US" sz="3200" dirty="0" err="1" smtClean="0"/>
              <a:t>m</a:t>
            </a:r>
            <a:r>
              <a:rPr lang="en-US" sz="3200" dirty="0" err="1" smtClean="0"/>
              <a:t>ysql_query</a:t>
            </a:r>
            <a:r>
              <a:rPr lang="en-US" sz="3200" dirty="0" smtClean="0"/>
              <a:t>(“INSERT INTO  </a:t>
            </a:r>
            <a:r>
              <a:rPr lang="en-US" sz="3200" dirty="0" err="1" smtClean="0"/>
              <a:t>userlogin</a:t>
            </a:r>
            <a:r>
              <a:rPr lang="en-US" sz="3200" dirty="0" smtClean="0"/>
              <a:t> VALUES (‘</a:t>
            </a:r>
            <a:r>
              <a:rPr lang="en-US" sz="3200" dirty="0" err="1" smtClean="0"/>
              <a:t>ect</a:t>
            </a:r>
            <a:r>
              <a:rPr lang="en-US" sz="3200" dirty="0" smtClean="0"/>
              <a:t>’,  ‘</a:t>
            </a:r>
            <a:r>
              <a:rPr lang="en-US" sz="3200" dirty="0" err="1" smtClean="0"/>
              <a:t>kmutnb</a:t>
            </a:r>
            <a:r>
              <a:rPr lang="en-US" sz="3200" dirty="0" smtClean="0"/>
              <a:t>’)”);</a:t>
            </a:r>
            <a:endParaRPr lang="th-TH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(HTML)</a:t>
            </a:r>
            <a:endParaRPr lang="th-TH" dirty="0"/>
          </a:p>
        </p:txBody>
      </p:sp>
      <p:pic>
        <p:nvPicPr>
          <p:cNvPr id="4" name="ตัวยึดเนื้อหา 3" descr="html1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357298"/>
            <a:ext cx="2962275" cy="1552575"/>
          </a:xfrm>
          <a:ln>
            <a:solidFill>
              <a:schemeClr val="tx1"/>
            </a:solidFill>
          </a:ln>
        </p:spPr>
      </p:pic>
      <p:sp>
        <p:nvSpPr>
          <p:cNvPr id="5" name="ลูกศรขวา 4"/>
          <p:cNvSpPr/>
          <p:nvPr/>
        </p:nvSpPr>
        <p:spPr>
          <a:xfrm>
            <a:off x="3357554" y="1857364"/>
            <a:ext cx="428628" cy="3571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929058" y="1643050"/>
            <a:ext cx="1214446" cy="85725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PHP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ลูกศรขวา 6"/>
          <p:cNvSpPr/>
          <p:nvPr/>
        </p:nvSpPr>
        <p:spPr>
          <a:xfrm>
            <a:off x="5357818" y="1857364"/>
            <a:ext cx="428628" cy="35719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5929322" y="1285860"/>
            <a:ext cx="25717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บันทึกค่าลงฐานข้อมูล</a:t>
            </a:r>
            <a:endParaRPr lang="th-TH" b="1" dirty="0"/>
          </a:p>
        </p:txBody>
      </p:sp>
      <p:pic>
        <p:nvPicPr>
          <p:cNvPr id="9" name="รูปภาพ 8" descr="html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357562"/>
            <a:ext cx="8343900" cy="27146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929322" y="1812185"/>
            <a:ext cx="257176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Database : </a:t>
            </a:r>
            <a:r>
              <a:rPr lang="en-US" sz="2000" dirty="0" err="1" smtClean="0"/>
              <a:t>testDB</a:t>
            </a:r>
            <a:endParaRPr lang="en-US" sz="2000" dirty="0" smtClean="0"/>
          </a:p>
          <a:p>
            <a:r>
              <a:rPr lang="th-TH" sz="2000" dirty="0" smtClean="0"/>
              <a:t>ตารางชื่อ </a:t>
            </a:r>
            <a:r>
              <a:rPr lang="en-US" sz="2000" dirty="0" err="1" smtClean="0"/>
              <a:t>userlogin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  user</a:t>
            </a:r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passwd</a:t>
            </a:r>
            <a:endParaRPr lang="th-TH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(PHP)</a:t>
            </a:r>
            <a:endParaRPr lang="th-TH" dirty="0"/>
          </a:p>
        </p:txBody>
      </p:sp>
      <p:pic>
        <p:nvPicPr>
          <p:cNvPr id="4" name="ตัวยึดเนื้อหา 3" descr="php1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214422"/>
            <a:ext cx="8653034" cy="5000660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การแสดงข้อมูลจาก </a:t>
            </a:r>
            <a:r>
              <a:rPr lang="en-US" dirty="0" err="1" smtClean="0"/>
              <a:t>MySQL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การดึงข้อมูลจาก </a:t>
            </a:r>
            <a:r>
              <a:rPr lang="en-US" sz="2400" dirty="0" err="1" smtClean="0"/>
              <a:t>MySQL</a:t>
            </a:r>
            <a:r>
              <a:rPr lang="en-US" sz="2400" dirty="0" smtClean="0"/>
              <a:t> </a:t>
            </a:r>
            <a:r>
              <a:rPr lang="th-TH" sz="2400" dirty="0" smtClean="0"/>
              <a:t>จะทำโดยการใช้คำสั่ง </a:t>
            </a:r>
            <a:r>
              <a:rPr lang="en-US" sz="2400" dirty="0" smtClean="0"/>
              <a:t>SELECT </a:t>
            </a:r>
            <a:r>
              <a:rPr lang="th-TH" sz="2400" dirty="0" smtClean="0"/>
              <a:t>ของ </a:t>
            </a:r>
            <a:r>
              <a:rPr lang="en-US" sz="2400" dirty="0" smtClean="0"/>
              <a:t>SQL</a:t>
            </a:r>
          </a:p>
          <a:p>
            <a:r>
              <a:rPr lang="th-TH" sz="2400" dirty="0" smtClean="0"/>
              <a:t>ขั้นตอนการเรียกใช้</a:t>
            </a:r>
          </a:p>
          <a:p>
            <a:pPr lvl="1"/>
            <a:r>
              <a:rPr lang="th-TH" sz="2400" dirty="0" smtClean="0"/>
              <a:t>เชื่อมต่อระบบฐานข้อมูลด้วย </a:t>
            </a:r>
            <a:r>
              <a:rPr lang="en-US" sz="2400" dirty="0" err="1" smtClean="0"/>
              <a:t>mysql_connect</a:t>
            </a:r>
            <a:endParaRPr lang="en-US" sz="2400" dirty="0" smtClean="0"/>
          </a:p>
          <a:p>
            <a:pPr lvl="1"/>
            <a:r>
              <a:rPr lang="th-TH" sz="2400" dirty="0" smtClean="0"/>
              <a:t>เลือกฐานข้อมูลด้วย </a:t>
            </a:r>
            <a:r>
              <a:rPr lang="en-US" sz="2400" dirty="0" err="1" smtClean="0"/>
              <a:t>mysql_select_db</a:t>
            </a:r>
            <a:endParaRPr lang="en-US" sz="2400" dirty="0" smtClean="0"/>
          </a:p>
          <a:p>
            <a:pPr lvl="1"/>
            <a:r>
              <a:rPr lang="th-TH" sz="2400" dirty="0" smtClean="0"/>
              <a:t>ส่ง </a:t>
            </a:r>
            <a:r>
              <a:rPr lang="en-US" sz="2400" dirty="0" smtClean="0"/>
              <a:t>SQL </a:t>
            </a:r>
            <a:r>
              <a:rPr lang="th-TH" sz="2400" dirty="0" smtClean="0"/>
              <a:t>ผ่าน </a:t>
            </a:r>
            <a:r>
              <a:rPr lang="en-US" sz="2400" dirty="0" smtClean="0"/>
              <a:t>PHP </a:t>
            </a:r>
            <a:r>
              <a:rPr lang="th-TH" sz="2400" dirty="0" smtClean="0"/>
              <a:t>ด้วย </a:t>
            </a:r>
            <a:r>
              <a:rPr lang="en-US" sz="2400" dirty="0" err="1" smtClean="0"/>
              <a:t>mysql_query</a:t>
            </a:r>
            <a:endParaRPr lang="en-US" sz="2400" dirty="0" smtClean="0"/>
          </a:p>
          <a:p>
            <a:pPr lvl="1"/>
            <a:r>
              <a:rPr lang="th-TH" sz="2400" dirty="0" smtClean="0"/>
              <a:t>ค่าที่ได้จากการ </a:t>
            </a:r>
            <a:r>
              <a:rPr lang="en-US" sz="2400" dirty="0" smtClean="0"/>
              <a:t>query </a:t>
            </a:r>
            <a:r>
              <a:rPr lang="th-TH" sz="2400" dirty="0" smtClean="0"/>
              <a:t>จะถูกส่งกลับจาก </a:t>
            </a:r>
            <a:r>
              <a:rPr lang="en-US" sz="2400" dirty="0" err="1" smtClean="0"/>
              <a:t>mysql_query</a:t>
            </a:r>
            <a:endParaRPr lang="en-US" sz="2400" dirty="0" smtClean="0"/>
          </a:p>
          <a:p>
            <a:r>
              <a:rPr lang="th-TH" sz="2400" b="1" u="sng" dirty="0" smtClean="0"/>
              <a:t>ตัวอย่าง </a:t>
            </a:r>
            <a:r>
              <a:rPr lang="en-US" sz="2400" b="1" u="sng" dirty="0" smtClean="0"/>
              <a:t>:</a:t>
            </a:r>
          </a:p>
          <a:p>
            <a:pPr lvl="1"/>
            <a:r>
              <a:rPr lang="th-TH" sz="2400" dirty="0" smtClean="0"/>
              <a:t>ต้องการดึงค่าทุกค่าจากตารางชื่อ </a:t>
            </a:r>
            <a:r>
              <a:rPr lang="en-US" sz="2400" dirty="0" err="1" smtClean="0"/>
              <a:t>testTable</a:t>
            </a:r>
            <a:endParaRPr lang="en-US" sz="2400" dirty="0" smtClean="0"/>
          </a:p>
          <a:p>
            <a:pPr lvl="1"/>
            <a:r>
              <a:rPr lang="en-US" sz="2400" dirty="0" smtClean="0"/>
              <a:t>$result  =  </a:t>
            </a:r>
            <a:r>
              <a:rPr lang="en-US" sz="2400" dirty="0" err="1" smtClean="0"/>
              <a:t>mysql_query</a:t>
            </a:r>
            <a:r>
              <a:rPr lang="en-US" sz="2400" dirty="0" smtClean="0"/>
              <a:t>(“SELECT   *  FROM  </a:t>
            </a:r>
            <a:r>
              <a:rPr lang="en-US" sz="2400" dirty="0" err="1" smtClean="0"/>
              <a:t>testTable</a:t>
            </a:r>
            <a:r>
              <a:rPr lang="en-US" sz="2400" dirty="0" smtClean="0"/>
              <a:t>”);</a:t>
            </a:r>
          </a:p>
          <a:p>
            <a:pPr lvl="1"/>
            <a:r>
              <a:rPr lang="th-TH" sz="2400" dirty="0" smtClean="0"/>
              <a:t>ค่าที่ออกจากคำสั่ง </a:t>
            </a:r>
            <a:r>
              <a:rPr lang="en-US" sz="2400" dirty="0" smtClean="0"/>
              <a:t>SELECT </a:t>
            </a:r>
            <a:r>
              <a:rPr lang="th-TH" sz="2400" dirty="0" smtClean="0"/>
              <a:t>จะถูกเก็บไว้ในตัวแปรที่ชื่อ </a:t>
            </a:r>
            <a:r>
              <a:rPr lang="en-US" sz="2400" dirty="0" smtClean="0"/>
              <a:t>$result</a:t>
            </a:r>
            <a:endParaRPr lang="th-TH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การนับจำนวน </a:t>
            </a:r>
            <a:r>
              <a:rPr lang="en-US" dirty="0" smtClean="0"/>
              <a:t>output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2800" dirty="0" smtClean="0"/>
              <a:t>เมื่อใช้คำสั่ง </a:t>
            </a:r>
            <a:r>
              <a:rPr lang="en-US" sz="2800" dirty="0" smtClean="0"/>
              <a:t>SELECT </a:t>
            </a:r>
            <a:r>
              <a:rPr lang="th-TH" sz="2800" dirty="0" smtClean="0"/>
              <a:t>ของ </a:t>
            </a:r>
            <a:r>
              <a:rPr lang="en-US" sz="2800" dirty="0" smtClean="0"/>
              <a:t>SQL </a:t>
            </a:r>
            <a:r>
              <a:rPr lang="th-TH" sz="2800" dirty="0" smtClean="0"/>
              <a:t>เพื่อนำค่าจากฐานข้อมูลออกมา ถ้าต้องการจะทราบว่า ผลลัพธ์ที่คืนมานั้นมีจำนวนกี่แถว จะเรียกผ่าน </a:t>
            </a:r>
            <a:r>
              <a:rPr lang="en-US" sz="2800" dirty="0" smtClean="0"/>
              <a:t>PHP </a:t>
            </a:r>
            <a:r>
              <a:rPr lang="th-TH" sz="2800" dirty="0" smtClean="0"/>
              <a:t>ด้วย</a:t>
            </a:r>
          </a:p>
          <a:p>
            <a:pPr lvl="1"/>
            <a:r>
              <a:rPr lang="en-US" sz="2800" dirty="0" smtClean="0"/>
              <a:t>$num  =  </a:t>
            </a:r>
            <a:r>
              <a:rPr lang="en-US" sz="2800" dirty="0" err="1" smtClean="0"/>
              <a:t>mysql_numrows</a:t>
            </a:r>
            <a:r>
              <a:rPr lang="en-US" sz="2800" dirty="0" smtClean="0"/>
              <a:t>($result)</a:t>
            </a:r>
          </a:p>
          <a:p>
            <a:pPr lvl="2"/>
            <a:r>
              <a:rPr lang="en-US" sz="2800" dirty="0" smtClean="0"/>
              <a:t>$result </a:t>
            </a:r>
            <a:r>
              <a:rPr lang="th-TH" sz="2800" dirty="0" smtClean="0"/>
              <a:t>คือตัวแปรที่คืนมาจาก </a:t>
            </a:r>
            <a:r>
              <a:rPr lang="en-US" sz="2800" dirty="0" err="1" smtClean="0"/>
              <a:t>mysql_query</a:t>
            </a:r>
            <a:endParaRPr lang="en-US" sz="2800" dirty="0" smtClean="0"/>
          </a:p>
          <a:p>
            <a:pPr lvl="2"/>
            <a:r>
              <a:rPr lang="en-US" sz="2800" dirty="0" smtClean="0"/>
              <a:t>$num </a:t>
            </a:r>
            <a:r>
              <a:rPr lang="th-TH" sz="2800" dirty="0" smtClean="0"/>
              <a:t>คือตัวแปรที่จะเก็บจำนวนแถวของผลลัพธ์</a:t>
            </a:r>
            <a:r>
              <a:rPr lang="en-US" sz="2800" dirty="0" smtClean="0"/>
              <a:t> </a:t>
            </a:r>
          </a:p>
          <a:p>
            <a:pPr lvl="2">
              <a:buNone/>
            </a:pPr>
            <a:endParaRPr lang="en-US" sz="2800" dirty="0" smtClean="0"/>
          </a:p>
          <a:p>
            <a:r>
              <a:rPr lang="th-TH" sz="3400" b="1" u="sng" dirty="0" smtClean="0"/>
              <a:t>ตัวอย่าง </a:t>
            </a:r>
            <a:r>
              <a:rPr lang="en-US" sz="3400" b="1" u="sng" dirty="0" smtClean="0"/>
              <a:t>:</a:t>
            </a:r>
          </a:p>
          <a:p>
            <a:pPr>
              <a:buNone/>
            </a:pPr>
            <a:r>
              <a:rPr lang="en-US" sz="3400" dirty="0" smtClean="0"/>
              <a:t>		</a:t>
            </a:r>
            <a:r>
              <a:rPr lang="en-US" sz="2400" dirty="0" smtClean="0"/>
              <a:t>$result = </a:t>
            </a:r>
            <a:r>
              <a:rPr lang="en-US" sz="2400" dirty="0" err="1" smtClean="0"/>
              <a:t>mysql_query</a:t>
            </a:r>
            <a:r>
              <a:rPr lang="en-US" sz="2400" dirty="0" smtClean="0"/>
              <a:t>(“SELECT  *  FROM  </a:t>
            </a:r>
            <a:r>
              <a:rPr lang="en-US" sz="2400" dirty="0" err="1" smtClean="0"/>
              <a:t>testTable</a:t>
            </a:r>
            <a:r>
              <a:rPr lang="en-US" sz="2400" dirty="0" smtClean="0"/>
              <a:t>”);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$num  = </a:t>
            </a:r>
            <a:r>
              <a:rPr lang="en-US" sz="2400" dirty="0" err="1" smtClean="0"/>
              <a:t>mysql_numrows</a:t>
            </a:r>
            <a:r>
              <a:rPr lang="en-US" sz="2400" dirty="0" smtClean="0"/>
              <a:t>($result);</a:t>
            </a:r>
          </a:p>
          <a:p>
            <a:pPr>
              <a:buNone/>
            </a:pPr>
            <a:r>
              <a:rPr lang="en-US" sz="3400" dirty="0" smtClean="0"/>
              <a:t> </a:t>
            </a:r>
            <a:r>
              <a:rPr lang="en-US" sz="3400" dirty="0" smtClean="0"/>
              <a:t> </a:t>
            </a:r>
            <a:endParaRPr lang="th-TH" sz="3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การแสดงค่าของ </a:t>
            </a:r>
            <a:r>
              <a:rPr lang="en-US" dirty="0" smtClean="0"/>
              <a:t>output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ทำ </a:t>
            </a:r>
            <a:r>
              <a:rPr lang="en-US" dirty="0" smtClean="0"/>
              <a:t>loop </a:t>
            </a:r>
            <a:r>
              <a:rPr lang="th-TH" dirty="0" smtClean="0"/>
              <a:t>ใน </a:t>
            </a:r>
            <a:r>
              <a:rPr lang="en-US" dirty="0" smtClean="0"/>
              <a:t>PHP  ($num </a:t>
            </a:r>
            <a:r>
              <a:rPr lang="th-TH" dirty="0" smtClean="0"/>
              <a:t>คือค่าที่ได้จาก </a:t>
            </a:r>
            <a:r>
              <a:rPr lang="en-US" dirty="0" err="1" smtClean="0"/>
              <a:t>mysql_numrows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$</a:t>
            </a:r>
            <a:r>
              <a:rPr lang="en-US" dirty="0" err="1" smtClean="0"/>
              <a:t>i</a:t>
            </a:r>
            <a:r>
              <a:rPr lang="en-US" dirty="0" smtClean="0"/>
              <a:t> = 0;</a:t>
            </a:r>
          </a:p>
          <a:p>
            <a:pPr lvl="1">
              <a:buNone/>
            </a:pPr>
            <a:r>
              <a:rPr lang="en-US" dirty="0" smtClean="0"/>
              <a:t>w</a:t>
            </a:r>
            <a:r>
              <a:rPr lang="en-US" dirty="0" smtClean="0"/>
              <a:t>hile ($</a:t>
            </a:r>
            <a:r>
              <a:rPr lang="en-US" dirty="0" err="1" smtClean="0"/>
              <a:t>i</a:t>
            </a:r>
            <a:r>
              <a:rPr lang="en-US" dirty="0" smtClean="0"/>
              <a:t>   &lt;   $num)  {</a:t>
            </a:r>
          </a:p>
          <a:p>
            <a:pPr lvl="1">
              <a:buNone/>
            </a:pPr>
            <a:r>
              <a:rPr lang="en-US" dirty="0" smtClean="0"/>
              <a:t>       …..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smtClean="0"/>
              <a:t>      …..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  $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r>
              <a:rPr lang="th-TH" dirty="0" smtClean="0"/>
              <a:t>นำค่าที่ได้ใส่ให้กับตัวแปร  </a:t>
            </a:r>
            <a:r>
              <a:rPr lang="en-US" dirty="0" smtClean="0"/>
              <a:t>($result </a:t>
            </a:r>
            <a:r>
              <a:rPr lang="th-TH" dirty="0" smtClean="0"/>
              <a:t>คือตัวแปรที่ได้ค่าจาก </a:t>
            </a:r>
            <a:r>
              <a:rPr lang="en-US" dirty="0" err="1" smtClean="0"/>
              <a:t>mysql_query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dirty="0" smtClean="0"/>
              <a:t>ตัวแปรที่จะรับค่า   </a:t>
            </a:r>
            <a:r>
              <a:rPr lang="en-US" dirty="0" smtClean="0"/>
              <a:t>=  </a:t>
            </a:r>
            <a:r>
              <a:rPr lang="en-US" dirty="0" err="1" smtClean="0"/>
              <a:t>m</a:t>
            </a:r>
            <a:r>
              <a:rPr lang="en-US" dirty="0" err="1" smtClean="0"/>
              <a:t>ysql_result</a:t>
            </a:r>
            <a:r>
              <a:rPr lang="en-US" dirty="0" smtClean="0"/>
              <a:t>($result,    </a:t>
            </a:r>
            <a:r>
              <a:rPr lang="th-TH" dirty="0" smtClean="0"/>
              <a:t>หมายเลขแถว</a:t>
            </a:r>
            <a:r>
              <a:rPr lang="en-US" dirty="0" smtClean="0"/>
              <a:t>,    </a:t>
            </a:r>
            <a:r>
              <a:rPr lang="th-TH" dirty="0" smtClean="0"/>
              <a:t>ชื่อฟิลด์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เช่น  </a:t>
            </a:r>
            <a:r>
              <a:rPr lang="en-US" dirty="0" smtClean="0"/>
              <a:t> $user =  </a:t>
            </a:r>
            <a:r>
              <a:rPr lang="en-US" dirty="0" err="1" smtClean="0"/>
              <a:t>mysql_result</a:t>
            </a:r>
            <a:r>
              <a:rPr lang="en-US" dirty="0" smtClean="0"/>
              <a:t>($result,  $</a:t>
            </a:r>
            <a:r>
              <a:rPr lang="en-US" dirty="0" err="1" smtClean="0"/>
              <a:t>i</a:t>
            </a:r>
            <a:r>
              <a:rPr lang="en-US" dirty="0" smtClean="0"/>
              <a:t>,   “user”)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ริ่มต้น">
  <a:themeElements>
    <a:clrScheme name="เริ่มต้น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เริ่มต้น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เริ่มต้น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3147</TotalTime>
  <Words>674</Words>
  <Application>Microsoft Office PowerPoint</Application>
  <PresentationFormat>นำเสนอทางหน้าจอ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เริ่มต้น</vt:lpstr>
      <vt:lpstr>Introduction to PHP, MySQL 353352 – Special Problem (Database)</vt:lpstr>
      <vt:lpstr>PHP + MySQL</vt:lpstr>
      <vt:lpstr>PHP + MySQL</vt:lpstr>
      <vt:lpstr>การแทรกข้อมูลลง MySQL ผ่าน PHP</vt:lpstr>
      <vt:lpstr>Example 1 (HTML)</vt:lpstr>
      <vt:lpstr>Example 1 (PHP)</vt:lpstr>
      <vt:lpstr>การแสดงข้อมูลจาก MySQL</vt:lpstr>
      <vt:lpstr>การนับจำนวน output</vt:lpstr>
      <vt:lpstr>การแสดงค่าของ output</vt:lpstr>
      <vt:lpstr>Example 2</vt:lpstr>
      <vt:lpstr>Example 2 (PHP)</vt:lpstr>
      <vt:lpstr>ปัญหาการแสดงภาษาไทย ของ PHP+MySQL</vt:lpstr>
      <vt:lpstr>HTML : Table </vt:lpstr>
      <vt:lpstr>HTML : DROP-DOWN menu</vt:lpstr>
      <vt:lpstr>Exercise </vt:lpstr>
      <vt:lpstr>Exercise (ต่อ)</vt:lpstr>
      <vt:lpstr>Exercise (ต่อ)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SQL (MySQL) 353352 – Special Problem (Database)</dc:title>
  <dc:creator>firehand</dc:creator>
  <cp:lastModifiedBy>User</cp:lastModifiedBy>
  <cp:revision>156</cp:revision>
  <dcterms:created xsi:type="dcterms:W3CDTF">2008-11-11T01:36:12Z</dcterms:created>
  <dcterms:modified xsi:type="dcterms:W3CDTF">2009-01-25T04:29:34Z</dcterms:modified>
</cp:coreProperties>
</file>