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6" r:id="rId22"/>
    <p:sldId id="277" r:id="rId23"/>
    <p:sldId id="275" r:id="rId24"/>
    <p:sldId id="278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 varScale="1">
        <p:scale>
          <a:sx n="45" d="100"/>
          <a:sy n="4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A29D-8EA4-4D55-B5D8-808216800DE0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A1C-705F-4870-AA81-ECF0B03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A29D-8EA4-4D55-B5D8-808216800DE0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A1C-705F-4870-AA81-ECF0B03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A29D-8EA4-4D55-B5D8-808216800DE0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A1C-705F-4870-AA81-ECF0B03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A29D-8EA4-4D55-B5D8-808216800DE0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A1C-705F-4870-AA81-ECF0B03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A29D-8EA4-4D55-B5D8-808216800DE0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A1C-705F-4870-AA81-ECF0B03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A29D-8EA4-4D55-B5D8-808216800DE0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A1C-705F-4870-AA81-ECF0B03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A29D-8EA4-4D55-B5D8-808216800DE0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A1C-705F-4870-AA81-ECF0B03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A29D-8EA4-4D55-B5D8-808216800DE0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A1C-705F-4870-AA81-ECF0B03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A29D-8EA4-4D55-B5D8-808216800DE0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A1C-705F-4870-AA81-ECF0B03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A29D-8EA4-4D55-B5D8-808216800DE0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A1C-705F-4870-AA81-ECF0B03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A29D-8EA4-4D55-B5D8-808216800DE0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8EA1C-705F-4870-AA81-ECF0B03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DA29D-8EA4-4D55-B5D8-808216800DE0}" type="datetimeFigureOut">
              <a:rPr lang="en-US" smtClean="0"/>
              <a:pPr/>
              <a:t>14-Nov-12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8EA1C-705F-4870-AA81-ECF0B03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Started with ARM Programming Tools : KEIL-ARM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0"/>
            <a:ext cx="55145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Creating a Project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At the end of step 1, the </a:t>
            </a:r>
            <a:r>
              <a:rPr lang="en-US" dirty="0" err="1" smtClean="0"/>
              <a:t>Keil</a:t>
            </a:r>
            <a:r>
              <a:rPr lang="en-US" dirty="0" smtClean="0"/>
              <a:t>-ARM should display the project’s content as shown below.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429000"/>
            <a:ext cx="36004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0"/>
            <a:ext cx="36004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Writing your application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6. In the </a:t>
            </a:r>
            <a:r>
              <a:rPr lang="el-GR" dirty="0" smtClean="0"/>
              <a:t>μ</a:t>
            </a:r>
            <a:r>
              <a:rPr lang="en-US" dirty="0" smtClean="0"/>
              <a:t>Vision IDE, click </a:t>
            </a:r>
            <a:r>
              <a:rPr lang="en-US" dirty="0">
                <a:solidFill>
                  <a:srgbClr val="0000FF"/>
                </a:solidFill>
              </a:rPr>
              <a:t>New Document’s</a:t>
            </a:r>
            <a:r>
              <a:rPr lang="en-US" dirty="0" smtClean="0"/>
              <a:t> button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select </a:t>
            </a:r>
            <a:r>
              <a:rPr lang="en-US" dirty="0" smtClean="0">
                <a:solidFill>
                  <a:srgbClr val="0000FF"/>
                </a:solidFill>
              </a:rPr>
              <a:t>File</a:t>
            </a:r>
            <a:r>
              <a:rPr lang="en-US" dirty="0" smtClean="0"/>
              <a:t> → </a:t>
            </a:r>
            <a:r>
              <a:rPr lang="en-US" dirty="0">
                <a:solidFill>
                  <a:srgbClr val="0000FF"/>
                </a:solidFill>
              </a:rPr>
              <a:t>New…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51339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04800" y="3505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657600"/>
            <a:ext cx="23526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327" y="3276600"/>
            <a:ext cx="752967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Writing your application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7.On the new document, type the following program. Insert a tab at the start of each line by using the TAB key.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3276600"/>
            <a:ext cx="58674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5791200"/>
            <a:ext cx="5867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90949" y="4953000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Program’s Structure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543800" y="4343400"/>
            <a:ext cx="228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467600" y="5334000"/>
            <a:ext cx="3048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38400" y="4648200"/>
            <a:ext cx="3200400" cy="990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67400" y="4648200"/>
            <a:ext cx="115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Your Code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410201" y="4953000"/>
            <a:ext cx="533399" cy="4572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Writing your application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8. Save your code into the project folder, </a:t>
            </a:r>
            <a:r>
              <a:rPr lang="en-US" dirty="0" err="1" smtClean="0">
                <a:solidFill>
                  <a:srgbClr val="0000FF"/>
                </a:solidFill>
              </a:rPr>
              <a:t>MyFirstProject</a:t>
            </a:r>
            <a:r>
              <a:rPr lang="en-US" dirty="0" smtClean="0"/>
              <a:t>, with the File Name “</a:t>
            </a:r>
            <a:r>
              <a:rPr lang="en-US" dirty="0" err="1" smtClean="0">
                <a:solidFill>
                  <a:srgbClr val="0000FF"/>
                </a:solidFill>
              </a:rPr>
              <a:t>FirstProgram.s</a:t>
            </a:r>
            <a:r>
              <a:rPr lang="en-US" dirty="0" smtClean="0"/>
              <a:t>”.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701" y="3124201"/>
            <a:ext cx="58509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715000" y="32766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58674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Writing your application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9. To add your code to the project,</a:t>
            </a:r>
            <a:r>
              <a:rPr lang="en-US" dirty="0" smtClean="0">
                <a:solidFill>
                  <a:srgbClr val="FF0000"/>
                </a:solidFill>
              </a:rPr>
              <a:t> expand the </a:t>
            </a:r>
            <a:r>
              <a:rPr lang="en-US" dirty="0" smtClean="0">
                <a:solidFill>
                  <a:srgbClr val="0000FF"/>
                </a:solidFill>
              </a:rPr>
              <a:t>Target 1 folder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10. Right click on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the Source Group 1 folder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11. </a:t>
            </a:r>
            <a:r>
              <a:rPr lang="en-US" dirty="0"/>
              <a:t>Select </a:t>
            </a:r>
            <a:r>
              <a:rPr lang="en-US" dirty="0" smtClean="0">
                <a:solidFill>
                  <a:srgbClr val="0000FF"/>
                </a:solidFill>
              </a:rPr>
              <a:t>Add Files to Group ‘Source Group 1’…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40546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4648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33400" y="4419600"/>
            <a:ext cx="60960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Oval 8"/>
          <p:cNvSpPr/>
          <p:nvPr/>
        </p:nvSpPr>
        <p:spPr>
          <a:xfrm>
            <a:off x="4724400" y="4114800"/>
            <a:ext cx="60960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86600" y="5486400"/>
            <a:ext cx="60960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Writing your application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12. Select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Asm</a:t>
            </a:r>
            <a:r>
              <a:rPr lang="en-US" dirty="0" smtClean="0">
                <a:solidFill>
                  <a:srgbClr val="0000FF"/>
                </a:solidFill>
              </a:rPr>
              <a:t> Source file ...”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0000FF"/>
                </a:solidFill>
              </a:rPr>
              <a:t>Files of type </a:t>
            </a:r>
            <a:r>
              <a:rPr lang="en-US" dirty="0" smtClean="0"/>
              <a:t>field. </a:t>
            </a:r>
          </a:p>
          <a:p>
            <a:pPr>
              <a:buNone/>
            </a:pPr>
            <a:r>
              <a:rPr lang="en-US" dirty="0" smtClean="0"/>
              <a:t>13. Choose the file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FirstProgram.s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14. Click </a:t>
            </a:r>
            <a:r>
              <a:rPr lang="en-US" dirty="0" smtClean="0">
                <a:solidFill>
                  <a:srgbClr val="0000FF"/>
                </a:solidFill>
              </a:rPr>
              <a:t>Add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15. Click </a:t>
            </a:r>
            <a:r>
              <a:rPr lang="en-US" dirty="0" smtClean="0">
                <a:solidFill>
                  <a:srgbClr val="0000FF"/>
                </a:solidFill>
              </a:rPr>
              <a:t>Close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3819525"/>
            <a:ext cx="4152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791200" y="6172200"/>
            <a:ext cx="60960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53000" y="4495800"/>
            <a:ext cx="60960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315200" y="5410200"/>
            <a:ext cx="60960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6096000"/>
            <a:ext cx="60960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15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Writing your application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step 2, we should see the project’s content as shown below.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5410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362200" y="46482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Building All Files in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16. To build all files, click </a:t>
            </a:r>
            <a:r>
              <a:rPr lang="en-US" dirty="0" smtClean="0">
                <a:solidFill>
                  <a:srgbClr val="0000FF"/>
                </a:solidFill>
              </a:rPr>
              <a:t>Build</a:t>
            </a:r>
            <a:r>
              <a:rPr lang="en-US" dirty="0" smtClean="0"/>
              <a:t> button.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At the bottom of program’s window, we will see the build output dialogue displaying the error and warning message in your code.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2438400" cy="257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981200" y="3276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24200"/>
            <a:ext cx="4524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019800" y="3886200"/>
            <a:ext cx="2133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521691"/>
            <a:ext cx="609600" cy="53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Building All Files in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Every time, you change or modify your code. You must save         and rebuild        your code.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07759"/>
            <a:ext cx="3429000" cy="362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800600" y="3886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3400" y="44196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133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133600"/>
            <a:ext cx="533400" cy="57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Debugging the Application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17. Select </a:t>
            </a:r>
            <a:r>
              <a:rPr lang="en-US" dirty="0" smtClean="0">
                <a:solidFill>
                  <a:srgbClr val="0000FF"/>
                </a:solidFill>
              </a:rPr>
              <a:t>Debug</a:t>
            </a:r>
            <a:r>
              <a:rPr lang="en-US" dirty="0" smtClean="0"/>
              <a:t> → </a:t>
            </a:r>
            <a:r>
              <a:rPr lang="en-US" dirty="0" smtClean="0">
                <a:solidFill>
                  <a:srgbClr val="0000FF"/>
                </a:solidFill>
              </a:rPr>
              <a:t>Start/Stop Debug Session</a:t>
            </a:r>
            <a:r>
              <a:rPr lang="en-US" dirty="0" smtClean="0"/>
              <a:t>. You can also click </a:t>
            </a:r>
            <a:r>
              <a:rPr lang="en-US" dirty="0" smtClean="0">
                <a:solidFill>
                  <a:srgbClr val="0000FF"/>
                </a:solidFill>
              </a:rPr>
              <a:t>Start/Stop Debug</a:t>
            </a:r>
            <a:r>
              <a:rPr lang="en-US" dirty="0" smtClean="0"/>
              <a:t> button on the tool bar.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20" y="3276600"/>
            <a:ext cx="5683880" cy="295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54512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38600"/>
            <a:ext cx="28575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Develop and debug an application program using KEIL-ARM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1:</a:t>
            </a:r>
            <a:r>
              <a:rPr lang="en-US" dirty="0" smtClean="0"/>
              <a:t> Create a project file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Determining a project’s name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Selecting a CPU’s model you want (e.g. LPC </a:t>
            </a:r>
            <a:r>
              <a:rPr lang="en-US" dirty="0" smtClean="0">
                <a:solidFill>
                  <a:srgbClr val="0000FF"/>
                </a:solidFill>
              </a:rPr>
              <a:t>2388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Step 2:</a:t>
            </a:r>
            <a:r>
              <a:rPr lang="en-US" dirty="0" smtClean="0"/>
              <a:t> Write your application code (in assembly language or C language)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Adding your code to the project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Step 3:</a:t>
            </a:r>
            <a:r>
              <a:rPr lang="en-US" dirty="0" smtClean="0"/>
              <a:t> Build all files in the project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Verifying your codes (Error Checking)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Step 4:</a:t>
            </a:r>
            <a:r>
              <a:rPr lang="en-US" dirty="0" smtClean="0"/>
              <a:t> Debug the application program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Execution of your program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Debugging the Application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18. To Execute your program, click “</a:t>
            </a:r>
            <a:r>
              <a:rPr lang="en-US" dirty="0" smtClean="0">
                <a:solidFill>
                  <a:srgbClr val="0000FF"/>
                </a:solidFill>
              </a:rPr>
              <a:t>Run</a:t>
            </a:r>
            <a:r>
              <a:rPr lang="en-US" dirty="0" smtClean="0"/>
              <a:t>” button.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630" y="1624013"/>
            <a:ext cx="52017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2133600"/>
            <a:ext cx="8928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81000" y="2514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9245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Debugging the Application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Stop the program by clicking the red “</a:t>
            </a:r>
            <a:r>
              <a:rPr lang="en-US" dirty="0" smtClean="0">
                <a:solidFill>
                  <a:srgbClr val="0000FF"/>
                </a:solidFill>
              </a:rPr>
              <a:t>halt</a:t>
            </a:r>
            <a:r>
              <a:rPr lang="en-US" dirty="0" smtClean="0"/>
              <a:t>” icon.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8" name="Oval 7"/>
          <p:cNvSpPr/>
          <p:nvPr/>
        </p:nvSpPr>
        <p:spPr>
          <a:xfrm>
            <a:off x="2362200" y="2895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2963" y="1600200"/>
            <a:ext cx="604837" cy="52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Debugging the Application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4267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value was stored in R0?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dirty="0" smtClean="0"/>
              <a:t>What does the program do?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301126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13 or 0x0D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967" y="4800600"/>
            <a:ext cx="8291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It did the addition of 2 numbers in R0 and R1, then stored the result in R0.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Re-running the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Click on </a:t>
            </a:r>
            <a:r>
              <a:rPr lang="en-US" dirty="0" smtClean="0">
                <a:solidFill>
                  <a:srgbClr val="0000FF"/>
                </a:solidFill>
              </a:rPr>
              <a:t>Reset</a:t>
            </a:r>
            <a:r>
              <a:rPr lang="en-US" dirty="0" smtClean="0"/>
              <a:t> button        then click </a:t>
            </a:r>
            <a:r>
              <a:rPr lang="en-US" dirty="0" smtClean="0">
                <a:solidFill>
                  <a:srgbClr val="0000FF"/>
                </a:solidFill>
              </a:rPr>
              <a:t>Run</a:t>
            </a:r>
            <a:r>
              <a:rPr lang="en-US" dirty="0" smtClean="0"/>
              <a:t> button again.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2286000"/>
            <a:ext cx="62674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266950" y="2895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4325" y="1676400"/>
            <a:ext cx="5238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1600200"/>
            <a:ext cx="67257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Stopping the Debug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You can also stop the Debug session by clicking </a:t>
            </a: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Start/Stop Debug Session</a:t>
            </a:r>
            <a:r>
              <a:rPr lang="en-US" dirty="0" smtClean="0"/>
              <a:t>” button again.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0"/>
            <a:ext cx="54512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before Starting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folder for your projects on drive D: called </a:t>
            </a:r>
            <a:r>
              <a:rPr lang="en-US" dirty="0" err="1" smtClean="0">
                <a:solidFill>
                  <a:srgbClr val="0000FF"/>
                </a:solidFill>
              </a:rPr>
              <a:t>ARMProject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708588"/>
            <a:ext cx="6637337" cy="40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971800" y="3733800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2971800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Creating a Project File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Double click on icon </a:t>
            </a:r>
            <a:r>
              <a:rPr lang="en-US" dirty="0" err="1" smtClean="0"/>
              <a:t>Keil</a:t>
            </a:r>
            <a:r>
              <a:rPr lang="en-US" dirty="0" smtClean="0"/>
              <a:t> uVision4.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1371601"/>
            <a:ext cx="990600" cy="10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5005"/>
            <a:ext cx="8305800" cy="434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Creating a Project File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2. Select </a:t>
            </a:r>
            <a:r>
              <a:rPr lang="en-US" dirty="0" smtClean="0">
                <a:solidFill>
                  <a:srgbClr val="0000FF"/>
                </a:solidFill>
              </a:rPr>
              <a:t>Project </a:t>
            </a:r>
            <a:r>
              <a:rPr lang="en-US" dirty="0" smtClean="0"/>
              <a:t>→ </a:t>
            </a:r>
            <a:r>
              <a:rPr lang="en-US" dirty="0" smtClean="0">
                <a:solidFill>
                  <a:srgbClr val="0000FF"/>
                </a:solidFill>
              </a:rPr>
              <a:t>New </a:t>
            </a:r>
            <a:r>
              <a:rPr lang="el-GR" dirty="0" smtClean="0">
                <a:solidFill>
                  <a:srgbClr val="0000FF"/>
                </a:solidFill>
              </a:rPr>
              <a:t>μ</a:t>
            </a:r>
            <a:r>
              <a:rPr lang="en-US" dirty="0" smtClean="0">
                <a:solidFill>
                  <a:srgbClr val="0000FF"/>
                </a:solidFill>
              </a:rPr>
              <a:t>Vision Project…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971800"/>
            <a:ext cx="6783064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295400" y="31242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Creating a Project File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3. Create a  project folder inside </a:t>
            </a:r>
            <a:r>
              <a:rPr lang="en-US" dirty="0" err="1" smtClean="0"/>
              <a:t>ARMProject’s</a:t>
            </a:r>
            <a:r>
              <a:rPr lang="en-US" dirty="0" smtClean="0"/>
              <a:t> folder. </a:t>
            </a:r>
            <a:r>
              <a:rPr lang="en-US" dirty="0" smtClean="0">
                <a:solidFill>
                  <a:srgbClr val="FF0000"/>
                </a:solidFill>
              </a:rPr>
              <a:t>e.g.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MyFirstProject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587" y="2733864"/>
            <a:ext cx="6475413" cy="40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657600" y="28956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Creating a Project File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4. Move to the folder “</a:t>
            </a:r>
            <a:r>
              <a:rPr lang="en-US" dirty="0" err="1" smtClean="0">
                <a:solidFill>
                  <a:srgbClr val="0000FF"/>
                </a:solidFill>
              </a:rPr>
              <a:t>MyFirstProject</a:t>
            </a:r>
            <a:r>
              <a:rPr lang="en-US" dirty="0" smtClean="0"/>
              <a:t>” enter a project’s name. </a:t>
            </a:r>
            <a:r>
              <a:rPr lang="en-US" dirty="0" smtClean="0">
                <a:solidFill>
                  <a:srgbClr val="FF0000"/>
                </a:solidFill>
              </a:rPr>
              <a:t>e.g.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MyTestProgram</a:t>
            </a:r>
            <a:r>
              <a:rPr lang="en-US" dirty="0" smtClean="0"/>
              <a:t>. Then click </a:t>
            </a:r>
            <a:r>
              <a:rPr lang="en-US" dirty="0" smtClean="0">
                <a:solidFill>
                  <a:srgbClr val="0000FF"/>
                </a:solidFill>
              </a:rPr>
              <a:t>Save</a:t>
            </a:r>
            <a:r>
              <a:rPr lang="en-US" dirty="0" smtClean="0"/>
              <a:t>.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679" y="2743200"/>
            <a:ext cx="6422121" cy="401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724400" y="2819400"/>
            <a:ext cx="1524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57912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Creating a Project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5. Select CPU’s manufacturer from the list. Then choose CPU’s model, </a:t>
            </a:r>
            <a:r>
              <a:rPr lang="en-US" dirty="0" smtClean="0">
                <a:solidFill>
                  <a:srgbClr val="FF0000"/>
                </a:solidFill>
              </a:rPr>
              <a:t>e.g.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LPC2388 </a:t>
            </a:r>
            <a:r>
              <a:rPr lang="en-US" dirty="0" smtClean="0"/>
              <a:t>and click OK.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5486400" cy="406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657600"/>
            <a:ext cx="15430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Creating a Project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6. At the moment, we don’t need a startup file. So, click </a:t>
            </a:r>
            <a:r>
              <a:rPr lang="en-US" dirty="0" smtClean="0">
                <a:solidFill>
                  <a:srgbClr val="0000FF"/>
                </a:solidFill>
              </a:rPr>
              <a:t>No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52800"/>
            <a:ext cx="4591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etting Started with ARM Programming Tools : KEIL-ARM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How to Develop and debug an application program using KEIL-ARM&amp;quot;&quot;/&gt;&lt;property id=&quot;20307&quot; value=&quot;257&quot;/&gt;&lt;/object&gt;&lt;object type=&quot;3&quot; unique_id=&quot;10106&quot;&gt;&lt;property id=&quot;20148&quot; value=&quot;5&quot;/&gt;&lt;property id=&quot;20300&quot; value=&quot;Slide 4 - &amp;quot;Creating a Project File&amp;quot;&quot;/&gt;&lt;property id=&quot;20307&quot; value=&quot;258&quot;/&gt;&lt;/object&gt;&lt;object type=&quot;3&quot; unique_id=&quot;10107&quot;&gt;&lt;property id=&quot;20148&quot; value=&quot;5&quot;/&gt;&lt;property id=&quot;20300&quot; value=&quot;Slide 5 - &amp;quot;Creating a Project File&amp;quot;&quot;/&gt;&lt;property id=&quot;20307&quot; value=&quot;259&quot;/&gt;&lt;/object&gt;&lt;object type=&quot;3&quot; unique_id=&quot;10108&quot;&gt;&lt;property id=&quot;20148&quot; value=&quot;5&quot;/&gt;&lt;property id=&quot;20300&quot; value=&quot;Slide 6 - &amp;quot;Creating a Project File&amp;quot;&quot;/&gt;&lt;property id=&quot;20307&quot; value=&quot;260&quot;/&gt;&lt;/object&gt;&lt;object type=&quot;3&quot; unique_id=&quot;10109&quot;&gt;&lt;property id=&quot;20148&quot; value=&quot;5&quot;/&gt;&lt;property id=&quot;20300&quot; value=&quot;Slide 7 - &amp;quot;Creating a Project File&amp;quot;&quot;/&gt;&lt;property id=&quot;20307&quot; value=&quot;261&quot;/&gt;&lt;/object&gt;&lt;object type=&quot;3&quot; unique_id=&quot;10110&quot;&gt;&lt;property id=&quot;20148&quot; value=&quot;5&quot;/&gt;&lt;property id=&quot;20300&quot; value=&quot;Slide 8 - &amp;quot;Creating a Project File&amp;quot;&quot;/&gt;&lt;property id=&quot;20307&quot; value=&quot;262&quot;/&gt;&lt;/object&gt;&lt;object type=&quot;3&quot; unique_id=&quot;10111&quot;&gt;&lt;property id=&quot;20148&quot; value=&quot;5&quot;/&gt;&lt;property id=&quot;20300&quot; value=&quot;Slide 9 - &amp;quot;Creating a Project File&amp;quot;&quot;/&gt;&lt;property id=&quot;20307&quot; value=&quot;263&quot;/&gt;&lt;/object&gt;&lt;object type=&quot;3&quot; unique_id=&quot;10112&quot;&gt;&lt;property id=&quot;20148&quot; value=&quot;5&quot;/&gt;&lt;property id=&quot;20300&quot; value=&quot;Slide 10 - &amp;quot;Creating a Project File&amp;quot;&quot;/&gt;&lt;property id=&quot;20307&quot; value=&quot;264&quot;/&gt;&lt;/object&gt;&lt;object type=&quot;3&quot; unique_id=&quot;10113&quot;&gt;&lt;property id=&quot;20148&quot; value=&quot;5&quot;/&gt;&lt;property id=&quot;20300&quot; value=&quot;Slide 11 - &amp;quot;Writing your application code&amp;quot;&quot;/&gt;&lt;property id=&quot;20307&quot; value=&quot;265&quot;/&gt;&lt;/object&gt;&lt;object type=&quot;3&quot; unique_id=&quot;10114&quot;&gt;&lt;property id=&quot;20148&quot; value=&quot;5&quot;/&gt;&lt;property id=&quot;20300&quot; value=&quot;Slide 12 - &amp;quot;Writing your application code&amp;quot;&quot;/&gt;&lt;property id=&quot;20307&quot; value=&quot;266&quot;/&gt;&lt;/object&gt;&lt;object type=&quot;3&quot; unique_id=&quot;10115&quot;&gt;&lt;property id=&quot;20148&quot; value=&quot;5&quot;/&gt;&lt;property id=&quot;20300&quot; value=&quot;Slide 13 - &amp;quot;Writing your application code&amp;quot;&quot;/&gt;&lt;property id=&quot;20307&quot; value=&quot;267&quot;/&gt;&lt;/object&gt;&lt;object type=&quot;3&quot; unique_id=&quot;10116&quot;&gt;&lt;property id=&quot;20148&quot; value=&quot;5&quot;/&gt;&lt;property id=&quot;20300&quot; value=&quot;Slide 14 - &amp;quot;Writing your application code&amp;quot;&quot;/&gt;&lt;property id=&quot;20307&quot; value=&quot;268&quot;/&gt;&lt;/object&gt;&lt;object type=&quot;3&quot; unique_id=&quot;10117&quot;&gt;&lt;property id=&quot;20148&quot; value=&quot;5&quot;/&gt;&lt;property id=&quot;20300&quot; value=&quot;Slide 16 - &amp;quot;Writing your application code&amp;quot;&quot;/&gt;&lt;property id=&quot;20307&quot; value=&quot;269&quot;/&gt;&lt;/object&gt;&lt;object type=&quot;3&quot; unique_id=&quot;10262&quot;&gt;&lt;property id=&quot;20148&quot; value=&quot;5&quot;/&gt;&lt;property id=&quot;20300&quot; value=&quot;Slide 15 - &amp;quot;Writing your application code&amp;quot;&quot;/&gt;&lt;property id=&quot;20307&quot; value=&quot;270&quot;/&gt;&lt;/object&gt;&lt;object type=&quot;3&quot; unique_id=&quot;10263&quot;&gt;&lt;property id=&quot;20148&quot; value=&quot;5&quot;/&gt;&lt;property id=&quot;20300&quot; value=&quot;Slide 17 - &amp;quot;Building All Files in the Project&amp;quot;&quot;/&gt;&lt;property id=&quot;20307&quot; value=&quot;271&quot;/&gt;&lt;/object&gt;&lt;object type=&quot;3&quot; unique_id=&quot;10264&quot;&gt;&lt;property id=&quot;20148&quot; value=&quot;5&quot;/&gt;&lt;property id=&quot;20300&quot; value=&quot;Slide 18 - &amp;quot;Building All Files in the Project&amp;quot;&quot;/&gt;&lt;property id=&quot;20307&quot; value=&quot;272&quot;/&gt;&lt;/object&gt;&lt;object type=&quot;3&quot; unique_id=&quot;10265&quot;&gt;&lt;property id=&quot;20148&quot; value=&quot;5&quot;/&gt;&lt;property id=&quot;20300&quot; value=&quot;Slide 19 - &amp;quot;Debugging the Application Program&amp;quot;&quot;/&gt;&lt;property id=&quot;20307&quot; value=&quot;273&quot;/&gt;&lt;/object&gt;&lt;object type=&quot;3&quot; unique_id=&quot;10266&quot;&gt;&lt;property id=&quot;20148&quot; value=&quot;5&quot;/&gt;&lt;property id=&quot;20300&quot; value=&quot;Slide 20 - &amp;quot;Debugging the Application Program&amp;quot;&quot;/&gt;&lt;property id=&quot;20307&quot; value=&quot;274&quot;/&gt;&lt;/object&gt;&lt;object type=&quot;3&quot; unique_id=&quot;10267&quot;&gt;&lt;property id=&quot;20148&quot; value=&quot;5&quot;/&gt;&lt;property id=&quot;20300&quot; value=&quot;Slide 23 - &amp;quot;Re-running the application&amp;quot;&quot;/&gt;&lt;property id=&quot;20307&quot; value=&quot;275&quot;/&gt;&lt;/object&gt;&lt;object type=&quot;3&quot; unique_id=&quot;10334&quot;&gt;&lt;property id=&quot;20148&quot; value=&quot;5&quot;/&gt;&lt;property id=&quot;20300&quot; value=&quot;Slide 21 - &amp;quot;Debugging the Application Program&amp;quot;&quot;/&gt;&lt;property id=&quot;20307&quot; value=&quot;276&quot;/&gt;&lt;/object&gt;&lt;object type=&quot;3&quot; unique_id=&quot;10335&quot;&gt;&lt;property id=&quot;20148&quot; value=&quot;5&quot;/&gt;&lt;property id=&quot;20300&quot; value=&quot;Slide 22 - &amp;quot;Debugging the Application Program&amp;quot;&quot;/&gt;&lt;property id=&quot;20307&quot; value=&quot;277&quot;/&gt;&lt;/object&gt;&lt;object type=&quot;3&quot; unique_id=&quot;10336&quot;&gt;&lt;property id=&quot;20148&quot; value=&quot;5&quot;/&gt;&lt;property id=&quot;20300&quot; value=&quot;Slide 24 - &amp;quot;Stopping the Debug Session&amp;quot;&quot;/&gt;&lt;property id=&quot;20307&quot; value=&quot;278&quot;/&gt;&lt;/object&gt;&lt;object type=&quot;3&quot; unique_id=&quot;10437&quot;&gt;&lt;property id=&quot;20148&quot; value=&quot;5&quot;/&gt;&lt;property id=&quot;20300&quot; value=&quot;Slide 3 - &amp;quot;Tip before Starting&amp;quot;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601</Words>
  <Application>Microsoft Office PowerPoint</Application>
  <PresentationFormat>On-screen Show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Getting Started with ARM Programming Tools : KEIL-ARM</vt:lpstr>
      <vt:lpstr>How to Develop and debug an application program using KEIL-ARM</vt:lpstr>
      <vt:lpstr>Tip before Starting</vt:lpstr>
      <vt:lpstr>Creating a Project File</vt:lpstr>
      <vt:lpstr>Creating a Project File</vt:lpstr>
      <vt:lpstr>Creating a Project File</vt:lpstr>
      <vt:lpstr>Creating a Project File</vt:lpstr>
      <vt:lpstr>Creating a Project File</vt:lpstr>
      <vt:lpstr>Creating a Project File</vt:lpstr>
      <vt:lpstr>Creating a Project File</vt:lpstr>
      <vt:lpstr>Writing your application code</vt:lpstr>
      <vt:lpstr>Writing your application code</vt:lpstr>
      <vt:lpstr>Writing your application code</vt:lpstr>
      <vt:lpstr>Writing your application code</vt:lpstr>
      <vt:lpstr>Writing your application code</vt:lpstr>
      <vt:lpstr>Writing your application code</vt:lpstr>
      <vt:lpstr>Building All Files in the Project</vt:lpstr>
      <vt:lpstr>Building All Files in the Project</vt:lpstr>
      <vt:lpstr>Debugging the Application Program</vt:lpstr>
      <vt:lpstr>Debugging the Application Program</vt:lpstr>
      <vt:lpstr>Debugging the Application Program</vt:lpstr>
      <vt:lpstr>Debugging the Application Program</vt:lpstr>
      <vt:lpstr>Re-running the application</vt:lpstr>
      <vt:lpstr>Stopping the Debug Session</vt:lpstr>
    </vt:vector>
  </TitlesOfParts>
  <Company>Kmutnb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KEIL-ARM : How to develop and debug your application program</dc:title>
  <dc:creator>admin</dc:creator>
  <cp:lastModifiedBy>choopan</cp:lastModifiedBy>
  <cp:revision>45</cp:revision>
  <dcterms:created xsi:type="dcterms:W3CDTF">2011-12-13T05:12:46Z</dcterms:created>
  <dcterms:modified xsi:type="dcterms:W3CDTF">2012-11-14T15:07:57Z</dcterms:modified>
</cp:coreProperties>
</file>