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2102" autoAdjust="0"/>
    <p:restoredTop sz="95333" autoAdjust="0"/>
  </p:normalViewPr>
  <p:slideViewPr>
    <p:cSldViewPr>
      <p:cViewPr varScale="1">
        <p:scale>
          <a:sx n="75" d="100"/>
          <a:sy n="75" d="100"/>
        </p:scale>
        <p:origin x="-7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01/02/52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01/02/52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01/02/52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01/02/52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01/02/52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01/02/52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01/02/52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01/02/52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01/02/52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01/02/52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C532-5A96-4C32-A380-5A6EF7371D30}" type="datetimeFigureOut">
              <a:rPr lang="th-TH" smtClean="0"/>
              <a:pPr/>
              <a:t>01/02/52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BC532-5A96-4C32-A380-5A6EF7371D30}" type="datetimeFigureOut">
              <a:rPr lang="th-TH" smtClean="0"/>
              <a:pPr/>
              <a:t>01/02/52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021BD-392D-48B7-B17D-285522DFEC23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Java Network Programming 4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500034" y="3886200"/>
            <a:ext cx="7358114" cy="17526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en-US" b="1" dirty="0" smtClean="0"/>
              <a:t>352362 – Network Operating Systems and Protocols</a:t>
            </a:r>
          </a:p>
          <a:p>
            <a:pPr algn="r"/>
            <a:endParaRPr lang="en-US" dirty="0" smtClean="0"/>
          </a:p>
          <a:p>
            <a:pPr algn="r"/>
            <a:r>
              <a:rPr lang="en-US" sz="2600" dirty="0" err="1" smtClean="0"/>
              <a:t>Choopan</a:t>
            </a:r>
            <a:r>
              <a:rPr lang="en-US" sz="2600" dirty="0" smtClean="0"/>
              <a:t> </a:t>
            </a:r>
            <a:r>
              <a:rPr lang="en-US" sz="2600" dirty="0" err="1" smtClean="0"/>
              <a:t>Rattanapoka</a:t>
            </a:r>
            <a:endParaRPr lang="th-TH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 descr="serversock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733908"/>
            <a:ext cx="6929486" cy="598124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</a:t>
            </a:r>
            <a:r>
              <a:rPr lang="en-US" dirty="0" smtClean="0"/>
              <a:t>3 : Single Thread</a:t>
            </a:r>
            <a:endParaRPr lang="th-TH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</a:t>
            </a:r>
            <a:r>
              <a:rPr lang="en-US" dirty="0" smtClean="0"/>
              <a:t>4</a:t>
            </a:r>
            <a:r>
              <a:rPr lang="en-US" dirty="0" smtClean="0"/>
              <a:t> : Multi Thread</a:t>
            </a:r>
            <a:endParaRPr lang="th-TH" dirty="0"/>
          </a:p>
        </p:txBody>
      </p:sp>
      <p:pic>
        <p:nvPicPr>
          <p:cNvPr id="6" name="รูปภาพ 5" descr="tserver1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857232"/>
            <a:ext cx="5137798" cy="421484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รูปภาพ 6" descr="tserver2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1934" y="1246859"/>
            <a:ext cx="4946612" cy="532541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>
            <a:normAutofit fontScale="92500"/>
          </a:bodyPr>
          <a:lstStyle/>
          <a:p>
            <a:r>
              <a:rPr lang="th-TH" dirty="0" smtClean="0"/>
              <a:t>จงเขียนโปรแกรม </a:t>
            </a:r>
            <a:r>
              <a:rPr lang="en-US" dirty="0" smtClean="0"/>
              <a:t>Client – Server</a:t>
            </a:r>
          </a:p>
          <a:p>
            <a:pPr lvl="1"/>
            <a:r>
              <a:rPr lang="en-US" dirty="0" smtClean="0"/>
              <a:t>Server</a:t>
            </a:r>
          </a:p>
          <a:p>
            <a:pPr lvl="2"/>
            <a:r>
              <a:rPr lang="th-TH" dirty="0" smtClean="0"/>
              <a:t>ให้บริการที่ </a:t>
            </a:r>
            <a:r>
              <a:rPr lang="en-US" dirty="0" smtClean="0"/>
              <a:t>port </a:t>
            </a:r>
            <a:r>
              <a:rPr lang="th-TH" dirty="0" smtClean="0"/>
              <a:t>หมายเลข </a:t>
            </a:r>
            <a:r>
              <a:rPr lang="en-US" dirty="0" smtClean="0"/>
              <a:t>5432</a:t>
            </a:r>
          </a:p>
          <a:p>
            <a:pPr lvl="2"/>
            <a:r>
              <a:rPr lang="th-TH" dirty="0" smtClean="0"/>
              <a:t>เป็นการทำงานแบบ </a:t>
            </a:r>
            <a:r>
              <a:rPr lang="en-US" dirty="0" smtClean="0"/>
              <a:t>multi thread</a:t>
            </a:r>
          </a:p>
          <a:p>
            <a:pPr lvl="2"/>
            <a:r>
              <a:rPr lang="th-TH" dirty="0" smtClean="0"/>
              <a:t>จะรับค่าตัวเลขจำนวนเต็มจาก </a:t>
            </a:r>
            <a:r>
              <a:rPr lang="en-US" dirty="0" smtClean="0"/>
              <a:t>Client </a:t>
            </a:r>
            <a:r>
              <a:rPr lang="th-TH" dirty="0" smtClean="0"/>
              <a:t>แล้วจะหยุดการทำงานเป็นวินาทีที่กำหนด</a:t>
            </a:r>
          </a:p>
          <a:p>
            <a:pPr lvl="2"/>
            <a:r>
              <a:rPr lang="th-TH" dirty="0" smtClean="0"/>
              <a:t>จากนั้นส่งคำว่า </a:t>
            </a:r>
            <a:r>
              <a:rPr lang="en-US" dirty="0" smtClean="0"/>
              <a:t>Hello </a:t>
            </a:r>
            <a:r>
              <a:rPr lang="th-TH" dirty="0" smtClean="0"/>
              <a:t>กลับ</a:t>
            </a:r>
          </a:p>
          <a:p>
            <a:pPr lvl="1"/>
            <a:r>
              <a:rPr lang="en-US" dirty="0" smtClean="0"/>
              <a:t>Client</a:t>
            </a:r>
          </a:p>
          <a:p>
            <a:pPr lvl="2"/>
            <a:r>
              <a:rPr lang="th-TH" dirty="0" smtClean="0"/>
              <a:t>โปรแกรมจะรับจำนวนเต็ม </a:t>
            </a:r>
            <a:r>
              <a:rPr lang="en-US" dirty="0" smtClean="0"/>
              <a:t>1  </a:t>
            </a:r>
            <a:r>
              <a:rPr lang="th-TH" dirty="0" smtClean="0"/>
              <a:t>ตัวจาก </a:t>
            </a:r>
            <a:r>
              <a:rPr lang="en-US" dirty="0" smtClean="0"/>
              <a:t>command line</a:t>
            </a:r>
          </a:p>
          <a:p>
            <a:pPr lvl="2"/>
            <a:r>
              <a:rPr lang="th-TH" dirty="0" smtClean="0"/>
              <a:t>ติดต่อกับ </a:t>
            </a:r>
            <a:r>
              <a:rPr lang="en-US" dirty="0" smtClean="0"/>
              <a:t>Server </a:t>
            </a:r>
            <a:r>
              <a:rPr lang="th-TH" dirty="0" smtClean="0"/>
              <a:t>โดยจะส่งจำนวนเต็มที่รับมาจาก </a:t>
            </a:r>
            <a:r>
              <a:rPr lang="en-US" dirty="0" smtClean="0"/>
              <a:t>command line </a:t>
            </a:r>
            <a:r>
              <a:rPr lang="th-TH" dirty="0" smtClean="0"/>
              <a:t>ให้ </a:t>
            </a:r>
            <a:r>
              <a:rPr lang="en-US" dirty="0" smtClean="0"/>
              <a:t>server</a:t>
            </a:r>
          </a:p>
          <a:p>
            <a:pPr lvl="2"/>
            <a:r>
              <a:rPr lang="en-US" dirty="0" smtClean="0"/>
              <a:t>Client </a:t>
            </a:r>
            <a:r>
              <a:rPr lang="th-TH" dirty="0" smtClean="0"/>
              <a:t>จะรอรับข้อความจาก </a:t>
            </a:r>
            <a:r>
              <a:rPr lang="en-US" dirty="0" smtClean="0"/>
              <a:t>Server </a:t>
            </a:r>
            <a:r>
              <a:rPr lang="th-TH" dirty="0" smtClean="0"/>
              <a:t>ก่อนปิดการเชื่อมต่อ</a:t>
            </a:r>
            <a:r>
              <a:rPr lang="en-US" dirty="0" smtClean="0"/>
              <a:t> </a:t>
            </a:r>
          </a:p>
          <a:p>
            <a:r>
              <a:rPr lang="th-TH" dirty="0" smtClean="0"/>
              <a:t>ให้เขียนทั้งแบบที่ใช้ </a:t>
            </a:r>
            <a:r>
              <a:rPr lang="en-US" dirty="0" smtClean="0"/>
              <a:t>implements </a:t>
            </a:r>
            <a:r>
              <a:rPr lang="en-US" dirty="0" err="1" smtClean="0"/>
              <a:t>Runnable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err="1" smtClean="0"/>
              <a:t>xtends</a:t>
            </a:r>
            <a:r>
              <a:rPr lang="en-US" dirty="0" smtClean="0"/>
              <a:t> Thread</a:t>
            </a:r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MultiTasking</a:t>
            </a:r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214282" y="4000504"/>
            <a:ext cx="87154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การทำงานปกติ</a:t>
            </a:r>
            <a:r>
              <a:rPr lang="en-US" dirty="0" smtClean="0"/>
              <a:t>(</a:t>
            </a:r>
            <a:r>
              <a:rPr lang="th-TH" dirty="0" smtClean="0"/>
              <a:t>ง่ายๆ</a:t>
            </a:r>
            <a:r>
              <a:rPr lang="en-US" dirty="0" smtClean="0"/>
              <a:t>) </a:t>
            </a:r>
            <a:r>
              <a:rPr lang="th-TH" dirty="0" smtClean="0"/>
              <a:t>ให้คิดถึง </a:t>
            </a:r>
            <a:r>
              <a:rPr lang="en-US" dirty="0" smtClean="0"/>
              <a:t>1 application = 1 process</a:t>
            </a:r>
            <a:endParaRPr lang="th-TH" dirty="0" smtClean="0"/>
          </a:p>
          <a:p>
            <a:r>
              <a:rPr lang="en-US" dirty="0" smtClean="0"/>
              <a:t>CPU </a:t>
            </a:r>
            <a:r>
              <a:rPr lang="th-TH" dirty="0" smtClean="0"/>
              <a:t>รุ่นที่มี </a:t>
            </a:r>
            <a:r>
              <a:rPr lang="en-US" dirty="0" smtClean="0"/>
              <a:t>core </a:t>
            </a:r>
            <a:r>
              <a:rPr lang="th-TH" dirty="0" smtClean="0"/>
              <a:t>เดียวจะทำงานได้ทีละ </a:t>
            </a:r>
            <a:r>
              <a:rPr lang="en-US" dirty="0" smtClean="0"/>
              <a:t>1 process</a:t>
            </a:r>
          </a:p>
          <a:p>
            <a:r>
              <a:rPr lang="th-TH" dirty="0" smtClean="0"/>
              <a:t>เพราะฉะนั้นที่เราเห็น </a:t>
            </a:r>
            <a:r>
              <a:rPr lang="en-US" dirty="0" smtClean="0"/>
              <a:t>process </a:t>
            </a:r>
            <a:r>
              <a:rPr lang="th-TH" dirty="0" smtClean="0"/>
              <a:t>หลายตัวทำงานพร้อมกันได้ จะมีระบบที่เรียกว่า </a:t>
            </a:r>
            <a:r>
              <a:rPr lang="en-US" dirty="0" smtClean="0"/>
              <a:t>context switch </a:t>
            </a:r>
            <a:r>
              <a:rPr lang="th-TH" dirty="0" smtClean="0"/>
              <a:t>ที่ </a:t>
            </a:r>
            <a:r>
              <a:rPr lang="en-US" dirty="0" smtClean="0"/>
              <a:t>OS </a:t>
            </a:r>
            <a:r>
              <a:rPr lang="th-TH" dirty="0" smtClean="0"/>
              <a:t>จะเลือก </a:t>
            </a:r>
            <a:r>
              <a:rPr lang="en-US" dirty="0" smtClean="0"/>
              <a:t>process </a:t>
            </a:r>
            <a:r>
              <a:rPr lang="th-TH" dirty="0" smtClean="0"/>
              <a:t>ขึ้นมา</a:t>
            </a:r>
            <a:r>
              <a:rPr lang="th-TH" dirty="0" smtClean="0"/>
              <a:t>ใช้งานกับ </a:t>
            </a:r>
            <a:r>
              <a:rPr lang="en-US" dirty="0" smtClean="0"/>
              <a:t>CPU</a:t>
            </a:r>
          </a:p>
          <a:p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785918" y="1428736"/>
            <a:ext cx="135732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proc1</a:t>
            </a:r>
            <a:endParaRPr lang="th-TH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786182" y="1428736"/>
            <a:ext cx="135732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proc2</a:t>
            </a:r>
            <a:endParaRPr lang="th-TH" dirty="0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5715008" y="1428736"/>
            <a:ext cx="135732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proc3</a:t>
            </a:r>
            <a:endParaRPr lang="th-TH" dirty="0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3000364" y="2857496"/>
            <a:ext cx="328614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 Tasking Programming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785918" y="2214554"/>
            <a:ext cx="2428892" cy="30718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Server Process</a:t>
            </a:r>
            <a:endParaRPr lang="th-TH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572132" y="1714488"/>
            <a:ext cx="2143140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Service Process</a:t>
            </a:r>
            <a:endParaRPr lang="th-TH" dirty="0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5572132" y="3214686"/>
            <a:ext cx="2143140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Service Process</a:t>
            </a:r>
            <a:endParaRPr lang="th-TH" dirty="0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5572132" y="4643446"/>
            <a:ext cx="2143140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Service Process</a:t>
            </a:r>
            <a:endParaRPr lang="th-TH" dirty="0"/>
          </a:p>
        </p:txBody>
      </p:sp>
      <p:cxnSp>
        <p:nvCxnSpPr>
          <p:cNvPr id="9" name="ลูกศรเชื่อมต่อแบบตรง 8"/>
          <p:cNvCxnSpPr>
            <a:stCxn id="4" idx="3"/>
            <a:endCxn id="5" idx="1"/>
          </p:cNvCxnSpPr>
          <p:nvPr/>
        </p:nvCxnSpPr>
        <p:spPr>
          <a:xfrm flipV="1">
            <a:off x="4214810" y="2250273"/>
            <a:ext cx="1357322" cy="1500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ลูกศรเชื่อมต่อแบบตรง 10"/>
          <p:cNvCxnSpPr>
            <a:stCxn id="4" idx="3"/>
            <a:endCxn id="6" idx="1"/>
          </p:cNvCxnSpPr>
          <p:nvPr/>
        </p:nvCxnSpPr>
        <p:spPr>
          <a:xfrm>
            <a:off x="4214810" y="3750471"/>
            <a:ext cx="13573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ลูกศรเชื่อมต่อแบบตรง 12"/>
          <p:cNvCxnSpPr>
            <a:stCxn id="4" idx="3"/>
            <a:endCxn id="7" idx="1"/>
          </p:cNvCxnSpPr>
          <p:nvPr/>
        </p:nvCxnSpPr>
        <p:spPr>
          <a:xfrm>
            <a:off x="4214810" y="3750471"/>
            <a:ext cx="1357322" cy="142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 Threading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071538" y="1714488"/>
            <a:ext cx="7000924" cy="3929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Server process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714480" y="2214554"/>
            <a:ext cx="1428760" cy="2500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Service Thread</a:t>
            </a:r>
            <a:endParaRPr lang="th-TH" dirty="0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857620" y="2214554"/>
            <a:ext cx="1428760" cy="2500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Service Thread</a:t>
            </a:r>
            <a:endParaRPr lang="th-TH" dirty="0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6072198" y="2285992"/>
            <a:ext cx="1428760" cy="2500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Service Thread</a:t>
            </a:r>
            <a:endParaRPr lang="th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Thread Programming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ใน </a:t>
            </a:r>
            <a:r>
              <a:rPr lang="en-US" dirty="0" smtClean="0"/>
              <a:t>Java </a:t>
            </a:r>
            <a:r>
              <a:rPr lang="th-TH" dirty="0" smtClean="0"/>
              <a:t>สามารถจะเขียน </a:t>
            </a:r>
            <a:r>
              <a:rPr lang="en-US" dirty="0" smtClean="0"/>
              <a:t>Thread </a:t>
            </a:r>
            <a:r>
              <a:rPr lang="th-TH" dirty="0" smtClean="0"/>
              <a:t>ได้ </a:t>
            </a:r>
            <a:r>
              <a:rPr lang="en-US" dirty="0" smtClean="0"/>
              <a:t>2 </a:t>
            </a:r>
            <a:r>
              <a:rPr lang="th-TH" dirty="0" smtClean="0"/>
              <a:t>แบบ</a:t>
            </a:r>
          </a:p>
          <a:p>
            <a:pPr lvl="1"/>
            <a:r>
              <a:rPr lang="th-TH" dirty="0" smtClean="0"/>
              <a:t>ใช้ </a:t>
            </a:r>
            <a:r>
              <a:rPr lang="en-US" dirty="0" smtClean="0"/>
              <a:t>extends Thread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714480" y="2928934"/>
            <a:ext cx="5929354" cy="31432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import </a:t>
            </a:r>
            <a:r>
              <a:rPr lang="en-US" dirty="0" err="1" smtClean="0">
                <a:solidFill>
                  <a:schemeClr val="tx1"/>
                </a:solidFill>
              </a:rPr>
              <a:t>java.lang</a:t>
            </a:r>
            <a:r>
              <a:rPr lang="en-US" dirty="0" smtClean="0">
                <a:solidFill>
                  <a:schemeClr val="tx1"/>
                </a:solidFill>
              </a:rPr>
              <a:t>.*;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public class Counter </a:t>
            </a:r>
            <a:r>
              <a:rPr lang="en-US" dirty="0" smtClean="0">
                <a:solidFill>
                  <a:srgbClr val="C00000"/>
                </a:solidFill>
              </a:rPr>
              <a:t>extends Thread </a:t>
            </a:r>
            <a:r>
              <a:rPr lang="en-US" dirty="0" smtClean="0">
                <a:solidFill>
                  <a:schemeClr val="tx1"/>
                </a:solidFill>
              </a:rPr>
              <a:t>{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public </a:t>
            </a:r>
            <a:r>
              <a:rPr lang="en-US" dirty="0" smtClean="0">
                <a:solidFill>
                  <a:schemeClr val="tx1"/>
                </a:solidFill>
              </a:rPr>
              <a:t>void run() {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    ....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}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th-TH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Thread Programming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ใช้ </a:t>
            </a:r>
            <a:r>
              <a:rPr lang="en-US" dirty="0" smtClean="0"/>
              <a:t>implements </a:t>
            </a:r>
            <a:r>
              <a:rPr lang="en-US" dirty="0" err="1" smtClean="0"/>
              <a:t>Runnable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357290" y="2143116"/>
            <a:ext cx="6786610" cy="3929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import </a:t>
            </a:r>
            <a:r>
              <a:rPr lang="en-US" dirty="0" err="1" smtClean="0">
                <a:solidFill>
                  <a:schemeClr val="tx1"/>
                </a:solidFill>
              </a:rPr>
              <a:t>java.lang</a:t>
            </a:r>
            <a:r>
              <a:rPr lang="en-US" dirty="0" smtClean="0">
                <a:solidFill>
                  <a:schemeClr val="tx1"/>
                </a:solidFill>
              </a:rPr>
              <a:t>.*;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public </a:t>
            </a:r>
            <a:r>
              <a:rPr lang="en-US" dirty="0" smtClean="0">
                <a:solidFill>
                  <a:schemeClr val="tx1"/>
                </a:solidFill>
              </a:rPr>
              <a:t>class Counter </a:t>
            </a:r>
            <a:r>
              <a:rPr lang="en-US" dirty="0" smtClean="0">
                <a:solidFill>
                  <a:srgbClr val="C00000"/>
                </a:solidFill>
              </a:rPr>
              <a:t>implements </a:t>
            </a:r>
            <a:r>
              <a:rPr lang="en-US" dirty="0" err="1" smtClean="0">
                <a:solidFill>
                  <a:srgbClr val="C00000"/>
                </a:solidFill>
              </a:rPr>
              <a:t>Runnable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{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public </a:t>
            </a:r>
            <a:r>
              <a:rPr lang="en-US" dirty="0" smtClean="0">
                <a:solidFill>
                  <a:schemeClr val="tx1"/>
                </a:solidFill>
              </a:rPr>
              <a:t>void run() {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     ....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}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th-TH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ตัวยึดเนื้อหา 3" descr="thread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642918"/>
            <a:ext cx="7996062" cy="6036954"/>
          </a:xfrm>
          <a:ln>
            <a:solidFill>
              <a:schemeClr val="tx1"/>
            </a:solidFill>
          </a:ln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8229600" cy="1143000"/>
          </a:xfrm>
        </p:spPr>
        <p:txBody>
          <a:bodyPr/>
          <a:lstStyle/>
          <a:p>
            <a:r>
              <a:rPr lang="en-US" dirty="0" smtClean="0"/>
              <a:t>Example 1 : </a:t>
            </a:r>
            <a:r>
              <a:rPr lang="en-US" dirty="0" err="1" smtClean="0"/>
              <a:t>Runnable</a:t>
            </a:r>
            <a:endParaRPr lang="th-T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8229600" cy="1143000"/>
          </a:xfrm>
        </p:spPr>
        <p:txBody>
          <a:bodyPr/>
          <a:lstStyle/>
          <a:p>
            <a:r>
              <a:rPr lang="en-US" dirty="0" smtClean="0"/>
              <a:t>Example 1 : </a:t>
            </a:r>
            <a:r>
              <a:rPr lang="en-US" dirty="0" err="1" smtClean="0"/>
              <a:t>Runnable</a:t>
            </a:r>
            <a:r>
              <a:rPr lang="en-US" dirty="0" smtClean="0"/>
              <a:t> (</a:t>
            </a:r>
            <a:r>
              <a:rPr lang="th-TH" dirty="0" smtClean="0"/>
              <a:t>ต่อ</a:t>
            </a:r>
            <a:r>
              <a:rPr lang="en-US" dirty="0" smtClean="0"/>
              <a:t>)</a:t>
            </a:r>
            <a:endParaRPr lang="th-TH" dirty="0"/>
          </a:p>
        </p:txBody>
      </p:sp>
      <p:pic>
        <p:nvPicPr>
          <p:cNvPr id="6" name="ตัวยึดเนื้อหา 5" descr="thread-result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4546" y="642917"/>
            <a:ext cx="4643470" cy="6036511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8229600" cy="1143000"/>
          </a:xfrm>
        </p:spPr>
        <p:txBody>
          <a:bodyPr/>
          <a:lstStyle/>
          <a:p>
            <a:r>
              <a:rPr lang="en-US" dirty="0" smtClean="0"/>
              <a:t>Example 2 : Thread</a:t>
            </a:r>
            <a:endParaRPr lang="th-TH" dirty="0"/>
          </a:p>
        </p:txBody>
      </p:sp>
      <p:pic>
        <p:nvPicPr>
          <p:cNvPr id="6" name="ตัวยึดเนื้อหา 5" descr="thread2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642918"/>
            <a:ext cx="7938846" cy="6000792"/>
          </a:xfr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</TotalTime>
  <Words>270</Words>
  <Application>Microsoft Office PowerPoint</Application>
  <PresentationFormat>นำเสนอทางหน้าจอ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12</vt:i4>
      </vt:variant>
    </vt:vector>
  </HeadingPairs>
  <TitlesOfParts>
    <vt:vector size="13" baseType="lpstr">
      <vt:lpstr>ชุดรูปแบบของ Office</vt:lpstr>
      <vt:lpstr>Java Network Programming 4</vt:lpstr>
      <vt:lpstr>MultiTasking</vt:lpstr>
      <vt:lpstr>Multi Tasking Programming</vt:lpstr>
      <vt:lpstr>Multi Threading</vt:lpstr>
      <vt:lpstr>Java Thread Programming</vt:lpstr>
      <vt:lpstr>Java Thread Programming</vt:lpstr>
      <vt:lpstr>Example 1 : Runnable</vt:lpstr>
      <vt:lpstr>Example 1 : Runnable (ต่อ)</vt:lpstr>
      <vt:lpstr>Example 2 : Thread</vt:lpstr>
      <vt:lpstr>Example 3 : Single Thread</vt:lpstr>
      <vt:lpstr>Example 4 : Multi Thread</vt:lpstr>
      <vt:lpstr>Exercise</vt:lpstr>
    </vt:vector>
  </TitlesOfParts>
  <Company>firehand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NOS</dc:title>
  <dc:creator>firehand</dc:creator>
  <cp:lastModifiedBy>User</cp:lastModifiedBy>
  <cp:revision>128</cp:revision>
  <dcterms:created xsi:type="dcterms:W3CDTF">2008-11-27T04:40:53Z</dcterms:created>
  <dcterms:modified xsi:type="dcterms:W3CDTF">2009-02-01T07:01:12Z</dcterms:modified>
</cp:coreProperties>
</file>