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7" r:id="rId6"/>
    <p:sldId id="268" r:id="rId7"/>
    <p:sldId id="269" r:id="rId8"/>
    <p:sldId id="270" r:id="rId9"/>
    <p:sldId id="271" r:id="rId10"/>
    <p:sldId id="273" r:id="rId11"/>
    <p:sldId id="274" r:id="rId12"/>
    <p:sldId id="272" r:id="rId1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102" autoAdjust="0"/>
    <p:restoredTop sz="94660"/>
  </p:normalViewPr>
  <p:slideViewPr>
    <p:cSldViewPr>
      <p:cViewPr varScale="1">
        <p:scale>
          <a:sx n="74" d="100"/>
          <a:sy n="74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C532-5A96-4C32-A380-5A6EF7371D30}" type="datetimeFigureOut">
              <a:rPr lang="th-TH" smtClean="0"/>
              <a:pPr/>
              <a:t>25/01/52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4.2/docs/api/java/io/IOException.html" TargetMode="External"/><Relationship Id="rId7" Type="http://schemas.openxmlformats.org/officeDocument/2006/relationships/hyperlink" Target="http://java.sun.com/j2se/1.4.2/docs/api/java/io/ObjectOutputStream.html#writeInt%28int%29" TargetMode="External"/><Relationship Id="rId2" Type="http://schemas.openxmlformats.org/officeDocument/2006/relationships/hyperlink" Target="http://java.sun.com/j2se/1.4.2/docs/api/java/io/OutputStream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va.sun.com/j2se/1.4.2/docs/api/java/io/ObjectOutputStream.html#write%28byte%5B%5D%29" TargetMode="External"/><Relationship Id="rId5" Type="http://schemas.openxmlformats.org/officeDocument/2006/relationships/hyperlink" Target="http://java.sun.com/j2se/1.4.2/docs/api/java/lang/Object.html" TargetMode="External"/><Relationship Id="rId4" Type="http://schemas.openxmlformats.org/officeDocument/2006/relationships/hyperlink" Target="http://java.sun.com/j2se/1.4.2/docs/api/java/io/ObjectOutputStream.html#writeObject%28java.lang.Object%2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4.2/docs/api/java/io/IOException.html" TargetMode="External"/><Relationship Id="rId2" Type="http://schemas.openxmlformats.org/officeDocument/2006/relationships/hyperlink" Target="http://java.sun.com/j2se/1.4.2/docs/api/java/io/OutputStream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va.sun.com/j2se/1.4.2/docs/api/java/io/ObjectOutputStream.html#writeInt%28int%29" TargetMode="External"/><Relationship Id="rId5" Type="http://schemas.openxmlformats.org/officeDocument/2006/relationships/hyperlink" Target="http://java.sun.com/j2se/1.4.2/docs/api/java/io/ObjectInputStream.html#read%28byte%5B%5D,%20int,%20int%29" TargetMode="External"/><Relationship Id="rId4" Type="http://schemas.openxmlformats.org/officeDocument/2006/relationships/hyperlink" Target="http://java.sun.com/j2se/1.4.2/docs/api/java/io/ObjectOutputStream.html#writeObject%28java.lang.Object%29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 Network Programming 3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7358114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b="1" dirty="0" smtClean="0"/>
              <a:t>352362 – Network Operating Systems and Protocols</a:t>
            </a:r>
          </a:p>
          <a:p>
            <a:pPr algn="r"/>
            <a:endParaRPr lang="en-US" dirty="0" smtClean="0"/>
          </a:p>
          <a:p>
            <a:pPr algn="r"/>
            <a:r>
              <a:rPr lang="en-US" sz="2600" dirty="0" err="1" smtClean="0"/>
              <a:t>Choopan</a:t>
            </a:r>
            <a:r>
              <a:rPr lang="en-US" sz="2600" dirty="0" smtClean="0"/>
              <a:t> </a:t>
            </a:r>
            <a:r>
              <a:rPr lang="en-US" sz="2600" dirty="0" err="1" smtClean="0"/>
              <a:t>Rattanapoka</a:t>
            </a:r>
            <a:endParaRPr lang="th-TH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US" dirty="0" smtClean="0"/>
              <a:t>Example : ObjectClient.java  (1) </a:t>
            </a:r>
            <a:endParaRPr lang="th-TH" dirty="0"/>
          </a:p>
        </p:txBody>
      </p:sp>
      <p:pic>
        <p:nvPicPr>
          <p:cNvPr id="5" name="ตัวยึดเนื้อหา 4" descr="cl1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153" y="642918"/>
            <a:ext cx="8715436" cy="5929354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US" dirty="0" smtClean="0"/>
              <a:t>Example : ObjectClient.java  (2) </a:t>
            </a:r>
            <a:endParaRPr lang="th-TH" dirty="0"/>
          </a:p>
        </p:txBody>
      </p:sp>
      <p:pic>
        <p:nvPicPr>
          <p:cNvPr id="6" name="ตัวยึดเนื้อหา 5" descr="cl2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357298"/>
            <a:ext cx="8693436" cy="4071966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ให้เขียนโปรแกรม </a:t>
            </a:r>
            <a:r>
              <a:rPr lang="en-US" b="1" dirty="0" smtClean="0"/>
              <a:t>Client.java</a:t>
            </a:r>
            <a:r>
              <a:rPr lang="en-US" dirty="0" smtClean="0"/>
              <a:t> </a:t>
            </a:r>
            <a:r>
              <a:rPr lang="th-TH" dirty="0" smtClean="0"/>
              <a:t>ที่จะรับค่าคะแนนสอบ</a:t>
            </a:r>
            <a:r>
              <a:rPr lang="en-US" dirty="0" smtClean="0"/>
              <a:t>(</a:t>
            </a:r>
            <a:r>
              <a:rPr lang="th-TH" dirty="0" smtClean="0"/>
              <a:t>ตัวเลข</a:t>
            </a:r>
            <a:r>
              <a:rPr lang="en-US" dirty="0" smtClean="0"/>
              <a:t>) </a:t>
            </a:r>
            <a:r>
              <a:rPr lang="th-TH" dirty="0" smtClean="0"/>
              <a:t>จาก </a:t>
            </a:r>
            <a:r>
              <a:rPr lang="en-US" dirty="0" smtClean="0"/>
              <a:t>command line </a:t>
            </a:r>
            <a:r>
              <a:rPr lang="th-TH" dirty="0" smtClean="0"/>
              <a:t>เช่น </a:t>
            </a:r>
            <a:r>
              <a:rPr lang="en-US" dirty="0" smtClean="0"/>
              <a:t> </a:t>
            </a:r>
            <a:r>
              <a:rPr lang="en-US" b="1" i="1" dirty="0" smtClean="0"/>
              <a:t>java Client 75</a:t>
            </a:r>
            <a:r>
              <a:rPr lang="th-TH" b="1" i="1" dirty="0" smtClean="0"/>
              <a:t> </a:t>
            </a:r>
          </a:p>
          <a:p>
            <a:pPr lvl="1"/>
            <a:r>
              <a:rPr lang="th-TH" dirty="0" smtClean="0"/>
              <a:t>โปรแกรมจะส่งตัวเลขนั้นไปยัง </a:t>
            </a:r>
            <a:r>
              <a:rPr lang="en-US" dirty="0" smtClean="0"/>
              <a:t>Server </a:t>
            </a:r>
            <a:r>
              <a:rPr lang="th-TH" dirty="0" smtClean="0"/>
              <a:t>ผ่าน </a:t>
            </a:r>
            <a:r>
              <a:rPr lang="en-US" dirty="0" smtClean="0"/>
              <a:t>Object </a:t>
            </a:r>
            <a:r>
              <a:rPr lang="th-TH" dirty="0" smtClean="0"/>
              <a:t>ที่ชื่อ </a:t>
            </a:r>
            <a:r>
              <a:rPr lang="en-US" dirty="0" smtClean="0"/>
              <a:t>Grade</a:t>
            </a:r>
          </a:p>
          <a:p>
            <a:pPr lvl="1"/>
            <a:r>
              <a:rPr lang="th-TH" dirty="0" smtClean="0"/>
              <a:t>แล้วโปรแกรมจะรับ</a:t>
            </a:r>
            <a:r>
              <a:rPr lang="en-US" dirty="0" smtClean="0"/>
              <a:t> Object </a:t>
            </a:r>
            <a:r>
              <a:rPr lang="th-TH" dirty="0" smtClean="0"/>
              <a:t>กลับจาก </a:t>
            </a:r>
            <a:r>
              <a:rPr lang="en-US" dirty="0" smtClean="0"/>
              <a:t>Server </a:t>
            </a:r>
            <a:r>
              <a:rPr lang="th-TH" dirty="0" smtClean="0"/>
              <a:t>พร้อมทั้งแสดงเกรดที่ได้</a:t>
            </a:r>
          </a:p>
          <a:p>
            <a:r>
              <a:rPr lang="th-TH" dirty="0" smtClean="0"/>
              <a:t>ให้เขียนโปรแกรม </a:t>
            </a:r>
            <a:r>
              <a:rPr lang="en-US" b="1" dirty="0" smtClean="0"/>
              <a:t>Server.java </a:t>
            </a:r>
            <a:endParaRPr lang="en-US" dirty="0" smtClean="0"/>
          </a:p>
          <a:p>
            <a:pPr lvl="1"/>
            <a:r>
              <a:rPr lang="th-TH" dirty="0" smtClean="0"/>
              <a:t>รอรับ </a:t>
            </a:r>
            <a:r>
              <a:rPr lang="en-US" dirty="0" smtClean="0"/>
              <a:t>Object Grade </a:t>
            </a:r>
            <a:r>
              <a:rPr lang="th-TH" dirty="0" smtClean="0"/>
              <a:t>จาก </a:t>
            </a:r>
            <a:r>
              <a:rPr lang="en-US" dirty="0" smtClean="0"/>
              <a:t>Client</a:t>
            </a:r>
          </a:p>
          <a:p>
            <a:pPr lvl="1"/>
            <a:r>
              <a:rPr lang="th-TH" dirty="0" smtClean="0"/>
              <a:t>คำนวณเกรด </a:t>
            </a:r>
            <a:r>
              <a:rPr lang="th-TH" dirty="0" smtClean="0"/>
              <a:t> </a:t>
            </a:r>
            <a:r>
              <a:rPr lang="en-US" dirty="0" smtClean="0"/>
              <a:t>&gt;= 80 (A),  &gt;= 70 (B), &gt;=60 (C) , &gt;= 50 (D) , F ( 0 – 49) </a:t>
            </a:r>
            <a:r>
              <a:rPr lang="th-TH" dirty="0" smtClean="0"/>
              <a:t>แล้วค่ากลับไปให้กลับ </a:t>
            </a:r>
            <a:r>
              <a:rPr lang="en-US" dirty="0" smtClean="0"/>
              <a:t>Client</a:t>
            </a:r>
            <a:r>
              <a:rPr lang="th-TH" dirty="0" smtClean="0"/>
              <a:t> </a:t>
            </a:r>
          </a:p>
          <a:p>
            <a:pPr>
              <a:buNone/>
            </a:pPr>
            <a:endParaRPr lang="th-TH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ServerSocket</a:t>
            </a:r>
            <a:endParaRPr lang="th-TH" dirty="0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3500430" y="1428736"/>
            <a:ext cx="2214578" cy="17145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Server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5" name="วงรี 14"/>
          <p:cNvSpPr/>
          <p:nvPr/>
        </p:nvSpPr>
        <p:spPr>
          <a:xfrm>
            <a:off x="2714612" y="2143116"/>
            <a:ext cx="357190" cy="2857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" name="ตัวเชื่อมต่อตรง 16"/>
          <p:cNvCxnSpPr>
            <a:stCxn id="15" idx="6"/>
            <a:endCxn id="6" idx="1"/>
          </p:cNvCxnSpPr>
          <p:nvPr/>
        </p:nvCxnSpPr>
        <p:spPr>
          <a:xfrm>
            <a:off x="3071802" y="228599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5720" y="3643314"/>
            <a:ext cx="87154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 </a:t>
            </a:r>
            <a:r>
              <a:rPr lang="th-TH" dirty="0" smtClean="0"/>
              <a:t>มีหน้าที่รอการติดต่อจาก </a:t>
            </a:r>
            <a:r>
              <a:rPr lang="en-US" dirty="0" smtClean="0"/>
              <a:t>Client </a:t>
            </a:r>
            <a:r>
              <a:rPr lang="th-TH" dirty="0" smtClean="0"/>
              <a:t>ใน </a:t>
            </a:r>
            <a:r>
              <a:rPr lang="en-US" dirty="0" smtClean="0"/>
              <a:t>port </a:t>
            </a:r>
            <a:r>
              <a:rPr lang="th-TH" dirty="0" smtClean="0"/>
              <a:t>ที่ตัวเองจะให้บริการ</a:t>
            </a:r>
            <a:endParaRPr lang="en-US" dirty="0" smtClean="0"/>
          </a:p>
          <a:p>
            <a:endParaRPr lang="en-US" dirty="0" smtClean="0"/>
          </a:p>
          <a:p>
            <a:r>
              <a:rPr lang="th-TH" dirty="0" smtClean="0"/>
              <a:t>ใน </a:t>
            </a:r>
            <a:r>
              <a:rPr lang="en-US" dirty="0" smtClean="0"/>
              <a:t>Java </a:t>
            </a:r>
            <a:r>
              <a:rPr lang="th-TH" dirty="0" smtClean="0"/>
              <a:t>จะสามารถทำได้โดยการสร้าง </a:t>
            </a:r>
            <a:r>
              <a:rPr lang="en-US" dirty="0" smtClean="0"/>
              <a:t>Object </a:t>
            </a:r>
            <a:r>
              <a:rPr lang="th-TH" dirty="0" smtClean="0"/>
              <a:t>ของ </a:t>
            </a:r>
            <a:r>
              <a:rPr lang="en-US" dirty="0" err="1" smtClean="0"/>
              <a:t>ServerSocket</a:t>
            </a:r>
            <a:endParaRPr lang="en-US" dirty="0" smtClean="0"/>
          </a:p>
          <a:p>
            <a:r>
              <a:rPr lang="th-TH" b="1" u="sng" dirty="0" smtClean="0"/>
              <a:t>ตัวอย่าง</a:t>
            </a:r>
            <a:r>
              <a:rPr lang="en-US" b="1" u="sng" dirty="0" smtClean="0"/>
              <a:t> :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ServerSocket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server</a:t>
            </a:r>
            <a:r>
              <a:rPr lang="en-US" b="1" dirty="0" smtClean="0">
                <a:solidFill>
                  <a:srgbClr val="FF0000"/>
                </a:solidFill>
              </a:rPr>
              <a:t> = new </a:t>
            </a:r>
            <a:r>
              <a:rPr lang="en-US" b="1" dirty="0" err="1" smtClean="0">
                <a:solidFill>
                  <a:srgbClr val="FF0000"/>
                </a:solidFill>
              </a:rPr>
              <a:t>ServerSocket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หมายเลข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port</a:t>
            </a:r>
            <a:r>
              <a:rPr lang="en-US" b="1" dirty="0" smtClean="0">
                <a:solidFill>
                  <a:srgbClr val="FF0000"/>
                </a:solidFill>
              </a:rPr>
              <a:t>); 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and Server</a:t>
            </a:r>
            <a:endParaRPr lang="th-TH" dirty="0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6500826" y="1357298"/>
            <a:ext cx="2214578" cy="17145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192.168.1.1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5715008" y="2071678"/>
            <a:ext cx="357190" cy="2857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7" name="ตัวเชื่อมต่อตรง 6"/>
          <p:cNvCxnSpPr>
            <a:stCxn id="6" idx="6"/>
            <a:endCxn id="5" idx="1"/>
          </p:cNvCxnSpPr>
          <p:nvPr/>
        </p:nvCxnSpPr>
        <p:spPr>
          <a:xfrm>
            <a:off x="6072198" y="221455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สี่เหลี่ยมมุมมน 7"/>
          <p:cNvSpPr/>
          <p:nvPr/>
        </p:nvSpPr>
        <p:spPr>
          <a:xfrm>
            <a:off x="571472" y="1357298"/>
            <a:ext cx="2214578" cy="17145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45925" y="3214686"/>
            <a:ext cx="6198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ServerSocket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server = new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ServerSocket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(2000);</a:t>
            </a:r>
            <a:endParaRPr lang="th-TH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589" y="4110343"/>
            <a:ext cx="5772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Socket  s = new Socket (“192.168.1.1”, 2000);</a:t>
            </a:r>
            <a:endParaRPr lang="th-TH" sz="2400" dirty="0">
              <a:solidFill>
                <a:srgbClr val="C00000"/>
              </a:solidFill>
            </a:endParaRPr>
          </a:p>
        </p:txBody>
      </p:sp>
      <p:sp>
        <p:nvSpPr>
          <p:cNvPr id="11" name="ลูกศรขวา 10"/>
          <p:cNvSpPr/>
          <p:nvPr/>
        </p:nvSpPr>
        <p:spPr>
          <a:xfrm>
            <a:off x="3071802" y="1928802"/>
            <a:ext cx="2500330" cy="57150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357126" y="5143512"/>
            <a:ext cx="8786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ฝ่าย </a:t>
            </a:r>
            <a:r>
              <a:rPr lang="en-US" b="1" dirty="0" smtClean="0"/>
              <a:t>Server </a:t>
            </a:r>
            <a:r>
              <a:rPr lang="th-TH" b="1" dirty="0" smtClean="0"/>
              <a:t>จำเป็นจะต้องมี </a:t>
            </a:r>
            <a:r>
              <a:rPr lang="en-US" b="1" dirty="0" smtClean="0"/>
              <a:t>Socket </a:t>
            </a:r>
            <a:r>
              <a:rPr lang="th-TH" b="1" dirty="0" smtClean="0"/>
              <a:t>เพื่อติดต่อกับ </a:t>
            </a:r>
            <a:r>
              <a:rPr lang="en-US" b="1" dirty="0" smtClean="0"/>
              <a:t>Client </a:t>
            </a:r>
            <a:r>
              <a:rPr lang="th-TH" b="1" dirty="0" smtClean="0"/>
              <a:t>สามารถทำได้โดย</a:t>
            </a:r>
          </a:p>
          <a:p>
            <a:r>
              <a:rPr lang="th-TH" b="1" dirty="0" smtClean="0"/>
              <a:t> </a:t>
            </a:r>
            <a:r>
              <a:rPr lang="en-US" b="1" dirty="0" smtClean="0"/>
              <a:t>		</a:t>
            </a:r>
            <a:r>
              <a:rPr lang="en-US" b="1" dirty="0" smtClean="0">
                <a:solidFill>
                  <a:srgbClr val="0070C0"/>
                </a:solidFill>
              </a:rPr>
              <a:t>Socket  client  </a:t>
            </a:r>
            <a:r>
              <a:rPr lang="en-US" b="1" dirty="0" smtClean="0"/>
              <a:t>=  </a:t>
            </a:r>
            <a:r>
              <a:rPr lang="en-US" b="1" dirty="0" err="1" smtClean="0"/>
              <a:t>server</a:t>
            </a:r>
            <a:r>
              <a:rPr lang="en-US" b="1" dirty="0" err="1" smtClean="0">
                <a:solidFill>
                  <a:srgbClr val="FF0000"/>
                </a:solidFill>
              </a:rPr>
              <a:t>.accept</a:t>
            </a:r>
            <a:r>
              <a:rPr lang="en-US" b="1" dirty="0" smtClean="0">
                <a:solidFill>
                  <a:srgbClr val="FF0000"/>
                </a:solidFill>
              </a:rPr>
              <a:t>();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serversock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733908"/>
            <a:ext cx="6929486" cy="59812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จงเขียนโปรแกรม </a:t>
            </a:r>
            <a:r>
              <a:rPr lang="en-US" dirty="0" smtClean="0"/>
              <a:t>Client1.java </a:t>
            </a:r>
            <a:r>
              <a:rPr lang="th-TH" dirty="0" smtClean="0"/>
              <a:t>และ </a:t>
            </a:r>
            <a:r>
              <a:rPr lang="en-US" dirty="0" smtClean="0"/>
              <a:t>Server1.java </a:t>
            </a:r>
            <a:r>
              <a:rPr lang="th-TH" dirty="0" smtClean="0"/>
              <a:t>โดย</a:t>
            </a:r>
          </a:p>
          <a:p>
            <a:pPr lvl="1"/>
            <a:r>
              <a:rPr lang="en-US" dirty="0" smtClean="0"/>
              <a:t>Server1.java</a:t>
            </a:r>
          </a:p>
          <a:p>
            <a:pPr lvl="2"/>
            <a:r>
              <a:rPr lang="th-TH" dirty="0" smtClean="0"/>
              <a:t>เป็นโปรแกรม </a:t>
            </a:r>
            <a:r>
              <a:rPr lang="en-US" dirty="0" smtClean="0"/>
              <a:t>Server </a:t>
            </a:r>
            <a:r>
              <a:rPr lang="th-TH" dirty="0" smtClean="0"/>
              <a:t>ที่จะให้บริการที่พอร์ต </a:t>
            </a:r>
            <a:r>
              <a:rPr lang="en-US" dirty="0" smtClean="0"/>
              <a:t>4567</a:t>
            </a:r>
          </a:p>
          <a:p>
            <a:pPr lvl="1"/>
            <a:r>
              <a:rPr lang="en-US" dirty="0" smtClean="0"/>
              <a:t>Client1.java</a:t>
            </a:r>
          </a:p>
          <a:p>
            <a:pPr lvl="2"/>
            <a:r>
              <a:rPr lang="th-TH" dirty="0" smtClean="0"/>
              <a:t>เป็นโปรแกรม </a:t>
            </a:r>
            <a:r>
              <a:rPr lang="en-US" dirty="0" smtClean="0"/>
              <a:t>Client </a:t>
            </a:r>
            <a:r>
              <a:rPr lang="th-TH" dirty="0" smtClean="0"/>
              <a:t>ที่จะติดต่อไปยัง </a:t>
            </a:r>
            <a:r>
              <a:rPr lang="en-US" dirty="0" smtClean="0"/>
              <a:t>server </a:t>
            </a:r>
            <a:r>
              <a:rPr lang="th-TH" dirty="0" smtClean="0"/>
              <a:t>ที่พอร์ต </a:t>
            </a:r>
            <a:r>
              <a:rPr lang="en-US" dirty="0" smtClean="0"/>
              <a:t>4567</a:t>
            </a:r>
          </a:p>
          <a:p>
            <a:pPr lvl="1"/>
            <a:r>
              <a:rPr lang="en-US" dirty="0" smtClean="0"/>
              <a:t>Protocol</a:t>
            </a:r>
          </a:p>
          <a:p>
            <a:pPr lvl="2"/>
            <a:r>
              <a:rPr lang="en-US" dirty="0" smtClean="0"/>
              <a:t>Client </a:t>
            </a:r>
            <a:r>
              <a:rPr lang="th-TH" dirty="0" smtClean="0"/>
              <a:t>จะเป็นฝ่ายส่งคำว่า </a:t>
            </a:r>
            <a:r>
              <a:rPr lang="en-US" dirty="0" smtClean="0"/>
              <a:t>“Hello” </a:t>
            </a:r>
            <a:r>
              <a:rPr lang="th-TH" dirty="0" smtClean="0"/>
              <a:t>ไปหา </a:t>
            </a:r>
            <a:r>
              <a:rPr lang="en-US" dirty="0" smtClean="0"/>
              <a:t>Server</a:t>
            </a:r>
          </a:p>
          <a:p>
            <a:pPr lvl="2"/>
            <a:r>
              <a:rPr lang="en-US" dirty="0" smtClean="0"/>
              <a:t>Server </a:t>
            </a:r>
            <a:r>
              <a:rPr lang="th-TH" dirty="0" smtClean="0"/>
              <a:t>จะตอบว่า </a:t>
            </a:r>
            <a:r>
              <a:rPr lang="en-US" dirty="0" smtClean="0"/>
              <a:t>“Welcome”</a:t>
            </a:r>
          </a:p>
          <a:p>
            <a:pPr lvl="2"/>
            <a:r>
              <a:rPr lang="th-TH" dirty="0" smtClean="0"/>
              <a:t>ถ้า </a:t>
            </a:r>
            <a:r>
              <a:rPr lang="en-US" dirty="0" smtClean="0"/>
              <a:t>Client </a:t>
            </a:r>
            <a:r>
              <a:rPr lang="th-TH" dirty="0" smtClean="0"/>
              <a:t>ส่งหาอื่นไปหา </a:t>
            </a:r>
            <a:r>
              <a:rPr lang="en-US" dirty="0" smtClean="0"/>
              <a:t>Server, Server </a:t>
            </a:r>
            <a:r>
              <a:rPr lang="th-TH" dirty="0" smtClean="0"/>
              <a:t>จะตอบ </a:t>
            </a:r>
            <a:r>
              <a:rPr lang="en-US" dirty="0" smtClean="0"/>
              <a:t>“GO AWAY”</a:t>
            </a:r>
          </a:p>
          <a:p>
            <a:pPr lvl="2"/>
            <a:r>
              <a:rPr lang="en-US" dirty="0" smtClean="0"/>
              <a:t>Client </a:t>
            </a:r>
            <a:r>
              <a:rPr lang="th-TH" dirty="0" smtClean="0"/>
              <a:t>จะแสดงค่าที่ </a:t>
            </a:r>
            <a:r>
              <a:rPr lang="en-US" dirty="0" smtClean="0"/>
              <a:t>server </a:t>
            </a:r>
            <a:r>
              <a:rPr lang="th-TH" dirty="0" smtClean="0"/>
              <a:t>ตอบกลับพร้อมทั้งปิดการเชื่อมต่อ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การส่ง </a:t>
            </a:r>
            <a:r>
              <a:rPr lang="en-US" dirty="0" smtClean="0"/>
              <a:t>Java Object </a:t>
            </a:r>
            <a:r>
              <a:rPr lang="th-TH" dirty="0" smtClean="0"/>
              <a:t>ผ่านเครือข่าย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ใช้ </a:t>
            </a:r>
            <a:r>
              <a:rPr lang="en-US" dirty="0" smtClean="0"/>
              <a:t>Class </a:t>
            </a:r>
            <a:r>
              <a:rPr lang="th-TH" dirty="0" smtClean="0"/>
              <a:t>ช่วยคือ </a:t>
            </a:r>
            <a:r>
              <a:rPr lang="en-US" b="1" dirty="0" err="1" smtClean="0"/>
              <a:t>ObjectOutputStream</a:t>
            </a:r>
            <a:endParaRPr lang="en-US" b="1" dirty="0" smtClean="0"/>
          </a:p>
          <a:p>
            <a:pPr lvl="1"/>
            <a:r>
              <a:rPr lang="en-US" b="1" dirty="0" smtClean="0"/>
              <a:t>Constructor</a:t>
            </a:r>
          </a:p>
          <a:p>
            <a:pPr lvl="2"/>
            <a:r>
              <a:rPr lang="en-US" dirty="0" smtClean="0"/>
              <a:t>public </a:t>
            </a:r>
            <a:r>
              <a:rPr lang="en-US" dirty="0" smtClean="0"/>
              <a:t>  </a:t>
            </a:r>
            <a:r>
              <a:rPr lang="en-US" b="1" dirty="0" err="1" smtClean="0"/>
              <a:t>ObjectOutputStream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>
                <a:hlinkClick r:id="rId2" tooltip="class in java.io"/>
              </a:rPr>
              <a:t>OutputStream</a:t>
            </a:r>
            <a:r>
              <a:rPr lang="en-US" dirty="0" smtClean="0"/>
              <a:t> out) throws </a:t>
            </a:r>
            <a:r>
              <a:rPr lang="en-US" dirty="0" err="1" smtClean="0">
                <a:hlinkClick r:id="rId3" tooltip="class in java.io"/>
              </a:rPr>
              <a:t>IOException</a:t>
            </a:r>
            <a:endParaRPr lang="en-US" dirty="0" smtClean="0"/>
          </a:p>
          <a:p>
            <a:pPr lvl="2"/>
            <a:endParaRPr lang="en-US" b="1" dirty="0" smtClean="0"/>
          </a:p>
          <a:p>
            <a:pPr lvl="1"/>
            <a:r>
              <a:rPr lang="en-US" b="1" dirty="0" smtClean="0"/>
              <a:t>Method</a:t>
            </a:r>
          </a:p>
          <a:p>
            <a:pPr lvl="2"/>
            <a:r>
              <a:rPr lang="en-US" dirty="0" smtClean="0"/>
              <a:t>void </a:t>
            </a:r>
            <a:r>
              <a:rPr lang="en-US" b="1" dirty="0" err="1" smtClean="0">
                <a:hlinkClick r:id="rId4"/>
              </a:rPr>
              <a:t>writeObject</a:t>
            </a:r>
            <a:r>
              <a:rPr lang="en-US" dirty="0" smtClean="0"/>
              <a:t>(</a:t>
            </a:r>
            <a:r>
              <a:rPr lang="en-US" dirty="0" smtClean="0">
                <a:hlinkClick r:id="rId5" tooltip="class in java.lang"/>
              </a:rPr>
              <a:t>Object</a:t>
            </a:r>
            <a:r>
              <a:rPr lang="en-US" dirty="0" smtClean="0"/>
              <a:t> </a:t>
            </a:r>
            <a:r>
              <a:rPr lang="en-US" dirty="0" err="1" smtClean="0"/>
              <a:t>obj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void </a:t>
            </a:r>
            <a:r>
              <a:rPr lang="en-US" b="1" dirty="0" smtClean="0">
                <a:hlinkClick r:id="rId6"/>
              </a:rPr>
              <a:t>write</a:t>
            </a:r>
            <a:r>
              <a:rPr lang="en-US" dirty="0" smtClean="0"/>
              <a:t>(byte[] </a:t>
            </a:r>
            <a:r>
              <a:rPr lang="en-US" dirty="0" err="1" smtClean="0"/>
              <a:t>buf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 void </a:t>
            </a:r>
            <a:r>
              <a:rPr lang="en-US" b="1" dirty="0" err="1" smtClean="0">
                <a:hlinkClick r:id="rId7"/>
              </a:rPr>
              <a:t>writeInt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 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  <a:endParaRPr lang="th-TH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 </a:t>
            </a:r>
            <a:r>
              <a:rPr lang="en-US" dirty="0" smtClean="0"/>
              <a:t>Java Object </a:t>
            </a:r>
            <a:r>
              <a:rPr lang="th-TH" dirty="0" smtClean="0"/>
              <a:t>ผ่านเครือข่าย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ใช้ </a:t>
            </a:r>
            <a:r>
              <a:rPr lang="en-US" dirty="0" smtClean="0"/>
              <a:t>Class </a:t>
            </a:r>
            <a:r>
              <a:rPr lang="th-TH" dirty="0" smtClean="0"/>
              <a:t>ช่วยคือ </a:t>
            </a:r>
            <a:r>
              <a:rPr lang="en-US" b="1" dirty="0" err="1" smtClean="0"/>
              <a:t>ObjectInputStream</a:t>
            </a:r>
            <a:endParaRPr lang="en-US" b="1" dirty="0" smtClean="0"/>
          </a:p>
          <a:p>
            <a:pPr lvl="1"/>
            <a:r>
              <a:rPr lang="en-US" b="1" dirty="0" smtClean="0"/>
              <a:t>Constructor</a:t>
            </a:r>
          </a:p>
          <a:p>
            <a:pPr lvl="2"/>
            <a:r>
              <a:rPr lang="en-US" dirty="0" smtClean="0"/>
              <a:t>public </a:t>
            </a:r>
            <a:r>
              <a:rPr lang="en-US" dirty="0" smtClean="0"/>
              <a:t>  </a:t>
            </a:r>
            <a:r>
              <a:rPr lang="en-US" b="1" dirty="0" err="1" smtClean="0"/>
              <a:t>ObjectInputStream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>
                <a:hlinkClick r:id="rId2" tooltip="class in java.io"/>
              </a:rPr>
              <a:t>InputStream</a:t>
            </a:r>
            <a:r>
              <a:rPr lang="en-US" dirty="0" smtClean="0"/>
              <a:t> </a:t>
            </a:r>
            <a:r>
              <a:rPr lang="en-US" dirty="0" smtClean="0"/>
              <a:t> </a:t>
            </a:r>
            <a:r>
              <a:rPr lang="en-US" dirty="0" smtClean="0"/>
              <a:t>in) </a:t>
            </a:r>
            <a:r>
              <a:rPr lang="en-US" dirty="0" smtClean="0"/>
              <a:t>throws </a:t>
            </a:r>
            <a:r>
              <a:rPr lang="en-US" dirty="0" err="1" smtClean="0">
                <a:hlinkClick r:id="rId3" tooltip="class in java.io"/>
              </a:rPr>
              <a:t>IOException</a:t>
            </a:r>
            <a:endParaRPr lang="en-US" dirty="0" smtClean="0"/>
          </a:p>
          <a:p>
            <a:pPr lvl="2"/>
            <a:endParaRPr lang="en-US" b="1" dirty="0" smtClean="0"/>
          </a:p>
          <a:p>
            <a:pPr lvl="1"/>
            <a:r>
              <a:rPr lang="en-US" b="1" dirty="0" smtClean="0"/>
              <a:t>Method</a:t>
            </a:r>
          </a:p>
          <a:p>
            <a:pPr lvl="2"/>
            <a:r>
              <a:rPr lang="en-US" dirty="0" smtClean="0"/>
              <a:t>Object  </a:t>
            </a:r>
            <a:r>
              <a:rPr lang="en-US" b="1" dirty="0" err="1" smtClean="0">
                <a:hlinkClick r:id="rId4"/>
              </a:rPr>
              <a:t>readObject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>
                <a:hlinkClick r:id="rId5"/>
              </a:rPr>
              <a:t>read</a:t>
            </a:r>
            <a:r>
              <a:rPr lang="en-US" dirty="0" smtClean="0"/>
              <a:t>(byte[] 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 off, </a:t>
            </a:r>
            <a:r>
              <a:rPr lang="en-US" dirty="0" err="1" smtClean="0"/>
              <a:t>int</a:t>
            </a:r>
            <a:r>
              <a:rPr lang="en-US" dirty="0" smtClean="0"/>
              <a:t> </a:t>
            </a:r>
            <a:r>
              <a:rPr lang="en-US" dirty="0" err="1" smtClean="0"/>
              <a:t>len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en-US" dirty="0" smtClean="0"/>
              <a:t> 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/>
              <a:t> </a:t>
            </a:r>
            <a:r>
              <a:rPr lang="en-US" b="1" dirty="0" smtClean="0"/>
              <a:t> </a:t>
            </a:r>
            <a:r>
              <a:rPr lang="en-US" b="1" dirty="0" err="1" smtClean="0">
                <a:hlinkClick r:id="rId6"/>
              </a:rPr>
              <a:t>readInt</a:t>
            </a:r>
            <a:r>
              <a:rPr lang="en-US" dirty="0" smtClean="0"/>
              <a:t>()</a:t>
            </a:r>
            <a:endParaRPr lang="th-TH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ตัวยึดเนื้อหา 3" descr="myobject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571480"/>
            <a:ext cx="7429552" cy="6143668"/>
          </a:xfrm>
          <a:ln>
            <a:solidFill>
              <a:schemeClr val="tx1"/>
            </a:solidFill>
          </a:ln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US" dirty="0" smtClean="0"/>
              <a:t>Example : MyObject.java 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ตัวยึดเนื้อหา 5" descr="objse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571480"/>
            <a:ext cx="7358114" cy="6215106"/>
          </a:xfrm>
          <a:ln>
            <a:solidFill>
              <a:schemeClr val="tx1"/>
            </a:solidFill>
          </a:ln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US" dirty="0" smtClean="0"/>
              <a:t>Example : ObjectServer.java </a:t>
            </a: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320</Words>
  <Application>Microsoft Office PowerPoint</Application>
  <PresentationFormat>นำเสนอทางหน้าจอ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ชุดรูปแบบของ Office</vt:lpstr>
      <vt:lpstr>Java Network Programming 3</vt:lpstr>
      <vt:lpstr>Java ServerSocket</vt:lpstr>
      <vt:lpstr>Client and Server</vt:lpstr>
      <vt:lpstr>Example 1</vt:lpstr>
      <vt:lpstr>Exercise 1</vt:lpstr>
      <vt:lpstr>การส่ง Java Object ผ่านเครือข่าย</vt:lpstr>
      <vt:lpstr>การรับ Java Object ผ่านเครือข่าย</vt:lpstr>
      <vt:lpstr>Example : MyObject.java </vt:lpstr>
      <vt:lpstr>Example : ObjectServer.java </vt:lpstr>
      <vt:lpstr>Example : ObjectClient.java  (1) </vt:lpstr>
      <vt:lpstr>Example : ObjectClient.java  (2) </vt:lpstr>
      <vt:lpstr>Exercise 2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</dc:title>
  <dc:creator>firehand</dc:creator>
  <cp:lastModifiedBy>User</cp:lastModifiedBy>
  <cp:revision>116</cp:revision>
  <dcterms:created xsi:type="dcterms:W3CDTF">2008-11-27T04:40:53Z</dcterms:created>
  <dcterms:modified xsi:type="dcterms:W3CDTF">2009-01-25T06:02:08Z</dcterms:modified>
</cp:coreProperties>
</file>