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102" autoAdjust="0"/>
    <p:restoredTop sz="94660"/>
  </p:normalViewPr>
  <p:slideViewPr>
    <p:cSldViewPr>
      <p:cViewPr varScale="1">
        <p:scale>
          <a:sx n="74" d="100"/>
          <a:sy n="74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04/01/52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04/01/52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04/01/52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04/01/52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04/01/52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04/01/52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04/01/52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04/01/52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04/01/52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04/01/52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04/01/52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BC532-5A96-4C32-A380-5A6EF7371D30}" type="datetimeFigureOut">
              <a:rPr lang="th-TH" smtClean="0"/>
              <a:pPr/>
              <a:t>04/01/52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&#3619;&#3627;&#3633;&#3626;&#3609;&#3633;&#3585;&#3624;&#3638;&#3585;&#3625;&#3634;@mailbomb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 Network Programming 2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7358114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b="1" dirty="0" smtClean="0"/>
              <a:t>352362 – Network Operating Systems and Protocols</a:t>
            </a:r>
          </a:p>
          <a:p>
            <a:pPr algn="r"/>
            <a:endParaRPr lang="en-US" dirty="0" smtClean="0"/>
          </a:p>
          <a:p>
            <a:pPr algn="r"/>
            <a:r>
              <a:rPr lang="en-US" sz="2600" dirty="0" err="1" smtClean="0"/>
              <a:t>Choopan</a:t>
            </a:r>
            <a:r>
              <a:rPr lang="en-US" sz="2600" dirty="0" smtClean="0"/>
              <a:t> </a:t>
            </a:r>
            <a:r>
              <a:rPr lang="en-US" sz="2600" dirty="0" err="1" smtClean="0"/>
              <a:t>Rattanapoka</a:t>
            </a:r>
            <a:endParaRPr lang="th-TH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จงเขียนโปรแกรม </a:t>
            </a:r>
            <a:r>
              <a:rPr lang="en-US" dirty="0" smtClean="0"/>
              <a:t>Java </a:t>
            </a:r>
            <a:r>
              <a:rPr lang="th-TH" dirty="0" smtClean="0"/>
              <a:t>ที่รับ </a:t>
            </a:r>
            <a:r>
              <a:rPr lang="en-US" dirty="0" smtClean="0"/>
              <a:t>argument 2 </a:t>
            </a:r>
            <a:r>
              <a:rPr lang="th-TH" dirty="0" smtClean="0"/>
              <a:t>ตัวจาก </a:t>
            </a:r>
            <a:r>
              <a:rPr lang="en-US" dirty="0" smtClean="0"/>
              <a:t>command line </a:t>
            </a:r>
            <a:r>
              <a:rPr lang="th-TH" dirty="0" smtClean="0"/>
              <a:t> คือ</a:t>
            </a:r>
          </a:p>
          <a:p>
            <a:pPr lvl="1"/>
            <a:r>
              <a:rPr lang="th-TH" dirty="0" smtClean="0"/>
              <a:t>ชื่อหรือ </a:t>
            </a:r>
            <a:r>
              <a:rPr lang="en-US" dirty="0" smtClean="0"/>
              <a:t>IP </a:t>
            </a:r>
            <a:r>
              <a:rPr lang="th-TH" dirty="0" smtClean="0"/>
              <a:t>ของ </a:t>
            </a:r>
            <a:r>
              <a:rPr lang="en-US" dirty="0" smtClean="0"/>
              <a:t>Server </a:t>
            </a:r>
            <a:r>
              <a:rPr lang="th-TH" dirty="0" smtClean="0"/>
              <a:t>และ</a:t>
            </a:r>
          </a:p>
          <a:p>
            <a:pPr lvl="1"/>
            <a:r>
              <a:rPr lang="en-US" dirty="0" smtClean="0"/>
              <a:t>Port </a:t>
            </a:r>
            <a:r>
              <a:rPr lang="th-TH" dirty="0" smtClean="0"/>
              <a:t>ของ </a:t>
            </a:r>
            <a:r>
              <a:rPr lang="en-US" dirty="0" smtClean="0"/>
              <a:t>Server </a:t>
            </a:r>
            <a:r>
              <a:rPr lang="th-TH" dirty="0" smtClean="0"/>
              <a:t>ที่ให้บริการ</a:t>
            </a:r>
          </a:p>
          <a:p>
            <a:pPr>
              <a:buNone/>
            </a:pPr>
            <a:r>
              <a:rPr lang="th-TH" dirty="0" smtClean="0"/>
              <a:t>     โดยโปรแกรมเมื่อสร้าง </a:t>
            </a:r>
            <a:r>
              <a:rPr lang="en-US" dirty="0" smtClean="0"/>
              <a:t>socket </a:t>
            </a:r>
            <a:r>
              <a:rPr lang="th-TH" dirty="0" smtClean="0"/>
              <a:t>เพื่อติดต่อกับเครื่องและ </a:t>
            </a:r>
            <a:r>
              <a:rPr lang="en-US" dirty="0" smtClean="0"/>
              <a:t>port </a:t>
            </a:r>
            <a:r>
              <a:rPr lang="th-TH" dirty="0" smtClean="0"/>
              <a:t>ที่กำหนด </a:t>
            </a:r>
          </a:p>
          <a:p>
            <a:pPr lvl="1"/>
            <a:r>
              <a:rPr lang="th-TH" dirty="0" smtClean="0"/>
              <a:t>แล้วโปรแกรมจะส่งคำว่า </a:t>
            </a:r>
            <a:r>
              <a:rPr lang="en-US" dirty="0" smtClean="0"/>
              <a:t>“Hello\n” </a:t>
            </a:r>
            <a:r>
              <a:rPr lang="th-TH" dirty="0" smtClean="0"/>
              <a:t>ไปยัง </a:t>
            </a:r>
            <a:r>
              <a:rPr lang="en-US" dirty="0" smtClean="0"/>
              <a:t>server </a:t>
            </a:r>
            <a:endParaRPr lang="th-TH" dirty="0" smtClean="0"/>
          </a:p>
          <a:p>
            <a:pPr lvl="1"/>
            <a:r>
              <a:rPr lang="th-TH" dirty="0" smtClean="0"/>
              <a:t>จากนั้นให้เขียนค่าที่ </a:t>
            </a:r>
            <a:r>
              <a:rPr lang="en-US" dirty="0" smtClean="0"/>
              <a:t>server </a:t>
            </a:r>
            <a:r>
              <a:rPr lang="th-TH" dirty="0" smtClean="0"/>
              <a:t>ตอบกลับ </a:t>
            </a:r>
          </a:p>
          <a:p>
            <a:pPr lvl="1"/>
            <a:r>
              <a:rPr lang="th-TH" dirty="0" smtClean="0"/>
              <a:t>แล้วปิดการเชื่อมต่อ</a:t>
            </a:r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เขียนโปรแกรม </a:t>
            </a:r>
            <a:r>
              <a:rPr lang="en-US" dirty="0" smtClean="0"/>
              <a:t>java </a:t>
            </a:r>
            <a:r>
              <a:rPr lang="th-TH" dirty="0" smtClean="0"/>
              <a:t>สำหรับส่ง </a:t>
            </a:r>
            <a:r>
              <a:rPr lang="en-US" dirty="0" err="1" smtClean="0"/>
              <a:t>mailbomb</a:t>
            </a:r>
            <a:r>
              <a:rPr lang="en-US" dirty="0" smtClean="0"/>
              <a:t> </a:t>
            </a:r>
            <a:r>
              <a:rPr lang="th-TH" dirty="0" smtClean="0"/>
              <a:t>โดยให้เชื่อมต่อกับ </a:t>
            </a:r>
            <a:r>
              <a:rPr lang="en-US" dirty="0" smtClean="0"/>
              <a:t>mail server </a:t>
            </a:r>
            <a:r>
              <a:rPr lang="th-TH" dirty="0" smtClean="0"/>
              <a:t>ชื่อ </a:t>
            </a:r>
            <a:r>
              <a:rPr lang="en-US" dirty="0" smtClean="0"/>
              <a:t>mail.kmutnb.ac.th </a:t>
            </a:r>
            <a:endParaRPr lang="th-TH" dirty="0" smtClean="0"/>
          </a:p>
          <a:p>
            <a:pPr lvl="1"/>
            <a:r>
              <a:rPr lang="th-TH" dirty="0" smtClean="0"/>
              <a:t>โปรแกรมจะรับ</a:t>
            </a:r>
            <a:r>
              <a:rPr lang="en-US" dirty="0" smtClean="0"/>
              <a:t> email </a:t>
            </a:r>
            <a:r>
              <a:rPr lang="th-TH" dirty="0" smtClean="0"/>
              <a:t>ของผู้รับ และจำนวน </a:t>
            </a:r>
            <a:r>
              <a:rPr lang="en-US" dirty="0" smtClean="0"/>
              <a:t>mail </a:t>
            </a:r>
            <a:r>
              <a:rPr lang="th-TH" dirty="0" smtClean="0"/>
              <a:t>ที่จะส่งเป็น </a:t>
            </a:r>
            <a:r>
              <a:rPr lang="en-US" dirty="0" smtClean="0"/>
              <a:t>argument</a:t>
            </a:r>
          </a:p>
          <a:p>
            <a:pPr lvl="1"/>
            <a:r>
              <a:rPr lang="th-TH" dirty="0" smtClean="0"/>
              <a:t>ให้ใช้ </a:t>
            </a:r>
            <a:r>
              <a:rPr lang="th-TH" i="1" dirty="0" smtClean="0">
                <a:hlinkClick r:id="rId2"/>
              </a:rPr>
              <a:t>รหัสนักศึกษา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mailbomb.net</a:t>
            </a:r>
            <a:r>
              <a:rPr lang="en-US" dirty="0" smtClean="0"/>
              <a:t>  </a:t>
            </a:r>
            <a:r>
              <a:rPr lang="th-TH" dirty="0" smtClean="0"/>
              <a:t>เป็นชื่อ </a:t>
            </a:r>
            <a:r>
              <a:rPr lang="en-US" dirty="0" smtClean="0"/>
              <a:t>email </a:t>
            </a:r>
            <a:r>
              <a:rPr lang="th-TH" dirty="0" smtClean="0"/>
              <a:t>ผู้ส่ง</a:t>
            </a:r>
            <a:endParaRPr lang="en-US" dirty="0" smtClean="0"/>
          </a:p>
          <a:p>
            <a:pPr lvl="1"/>
            <a:r>
              <a:rPr lang="th-TH" dirty="0" smtClean="0"/>
              <a:t>ให้ส่ง </a:t>
            </a:r>
            <a:r>
              <a:rPr lang="en-US" dirty="0" smtClean="0"/>
              <a:t>email </a:t>
            </a:r>
            <a:r>
              <a:rPr lang="th-TH" dirty="0" smtClean="0"/>
              <a:t>โดยมี</a:t>
            </a:r>
            <a:r>
              <a:rPr lang="en-US" dirty="0" smtClean="0"/>
              <a:t> subject </a:t>
            </a:r>
            <a:r>
              <a:rPr lang="th-TH" dirty="0" smtClean="0"/>
              <a:t>ว่า </a:t>
            </a:r>
            <a:r>
              <a:rPr lang="en-US" dirty="0" smtClean="0"/>
              <a:t>MAILBOMB</a:t>
            </a:r>
          </a:p>
          <a:p>
            <a:pPr lvl="1"/>
            <a:r>
              <a:rPr lang="th-TH" dirty="0" smtClean="0"/>
              <a:t>เนื้อความของจดหมายให้ใส่รหัสนักศึกษาทั้งหมดในกลุ่ม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Socket</a:t>
            </a:r>
            <a:endParaRPr lang="th-TH" dirty="0"/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571472" y="1571612"/>
            <a:ext cx="2214578" cy="41434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Java Client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6357950" y="1500174"/>
            <a:ext cx="2214578" cy="42148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Server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857488" y="2000240"/>
            <a:ext cx="3429024" cy="34290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3857620" y="5000636"/>
            <a:ext cx="1828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Java Socket</a:t>
            </a:r>
            <a:endParaRPr lang="th-TH" dirty="0"/>
          </a:p>
        </p:txBody>
      </p:sp>
      <p:cxnSp>
        <p:nvCxnSpPr>
          <p:cNvPr id="10" name="ลูกศรเชื่อมต่อแบบตรง 9"/>
          <p:cNvCxnSpPr/>
          <p:nvPr/>
        </p:nvCxnSpPr>
        <p:spPr>
          <a:xfrm rot="10800000">
            <a:off x="3000364" y="2786058"/>
            <a:ext cx="314327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3071802" y="4214818"/>
            <a:ext cx="3071834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71868" y="2285992"/>
            <a:ext cx="2004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InputStream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3500430" y="3714752"/>
            <a:ext cx="2271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OutputStream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การอ่านค่าและส่งค่าผ่าน </a:t>
            </a:r>
            <a:r>
              <a:rPr lang="en-US" dirty="0" smtClean="0"/>
              <a:t>socket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การอ่านค่าจาก </a:t>
            </a:r>
            <a:r>
              <a:rPr lang="en-US" dirty="0" smtClean="0"/>
              <a:t>Socket </a:t>
            </a:r>
            <a:r>
              <a:rPr lang="th-TH" dirty="0" smtClean="0"/>
              <a:t>จะทำผ่าน </a:t>
            </a:r>
            <a:r>
              <a:rPr lang="en-US" dirty="0" err="1" smtClean="0"/>
              <a:t>InputStream</a:t>
            </a:r>
            <a:r>
              <a:rPr lang="en-US" dirty="0" smtClean="0"/>
              <a:t> </a:t>
            </a:r>
            <a:r>
              <a:rPr lang="th-TH" dirty="0" smtClean="0"/>
              <a:t>ซึ่งสามารถเรียกใช้ </a:t>
            </a:r>
            <a:r>
              <a:rPr lang="en-US" dirty="0" smtClean="0"/>
              <a:t>method </a:t>
            </a:r>
            <a:r>
              <a:rPr lang="th-TH" dirty="0" smtClean="0"/>
              <a:t>จาก </a:t>
            </a:r>
            <a:r>
              <a:rPr lang="en-US" dirty="0" smtClean="0"/>
              <a:t>socket </a:t>
            </a:r>
            <a:r>
              <a:rPr lang="th-TH" dirty="0" smtClean="0"/>
              <a:t>คือ</a:t>
            </a:r>
            <a:endParaRPr lang="en-US" dirty="0" smtClean="0"/>
          </a:p>
          <a:p>
            <a:pPr lvl="1"/>
            <a:r>
              <a:rPr lang="en-US" i="1" dirty="0" smtClean="0"/>
              <a:t>public </a:t>
            </a:r>
            <a:r>
              <a:rPr lang="en-US" i="1" dirty="0" err="1" smtClean="0"/>
              <a:t>InputStream</a:t>
            </a:r>
            <a:r>
              <a:rPr lang="en-US" i="1" dirty="0" smtClean="0"/>
              <a:t> </a:t>
            </a:r>
            <a:r>
              <a:rPr lang="en-US" b="1" dirty="0" err="1" smtClean="0"/>
              <a:t>getInputStream</a:t>
            </a:r>
            <a:r>
              <a:rPr lang="en-US" dirty="0" smtClean="0"/>
              <a:t>() </a:t>
            </a:r>
            <a:r>
              <a:rPr lang="en-US" i="1" dirty="0" smtClean="0"/>
              <a:t>throws </a:t>
            </a:r>
            <a:r>
              <a:rPr lang="en-US" i="1" dirty="0" err="1" smtClean="0"/>
              <a:t>IOException</a:t>
            </a:r>
            <a:endParaRPr lang="en-US" i="1" dirty="0" smtClean="0"/>
          </a:p>
          <a:p>
            <a:r>
              <a:rPr lang="th-TH" dirty="0" smtClean="0"/>
              <a:t>การส่งค่าลงไปใน </a:t>
            </a:r>
            <a:r>
              <a:rPr lang="en-US" dirty="0" smtClean="0"/>
              <a:t>Socket </a:t>
            </a:r>
            <a:r>
              <a:rPr lang="th-TH" dirty="0" smtClean="0"/>
              <a:t>จะทำผ่าน </a:t>
            </a:r>
            <a:r>
              <a:rPr lang="en-US" dirty="0" err="1" smtClean="0"/>
              <a:t>OutputStream</a:t>
            </a:r>
            <a:r>
              <a:rPr lang="en-US" dirty="0" smtClean="0"/>
              <a:t> </a:t>
            </a:r>
            <a:r>
              <a:rPr lang="th-TH" dirty="0" smtClean="0"/>
              <a:t>ซึ่งสามารถเรียกใช้ </a:t>
            </a:r>
            <a:r>
              <a:rPr lang="en-US" dirty="0" smtClean="0"/>
              <a:t>method </a:t>
            </a:r>
            <a:r>
              <a:rPr lang="th-TH" dirty="0" smtClean="0"/>
              <a:t>จาก </a:t>
            </a:r>
            <a:r>
              <a:rPr lang="en-US" dirty="0" smtClean="0"/>
              <a:t>socket </a:t>
            </a:r>
            <a:r>
              <a:rPr lang="th-TH" dirty="0" smtClean="0"/>
              <a:t>คือ</a:t>
            </a:r>
          </a:p>
          <a:p>
            <a:pPr lvl="1"/>
            <a:r>
              <a:rPr lang="en-US" i="1" dirty="0" smtClean="0"/>
              <a:t>public </a:t>
            </a:r>
            <a:r>
              <a:rPr lang="en-US" i="1" dirty="0" err="1" smtClean="0"/>
              <a:t>OutputStream</a:t>
            </a:r>
            <a:r>
              <a:rPr lang="en-US" i="1" dirty="0" smtClean="0"/>
              <a:t> </a:t>
            </a:r>
            <a:r>
              <a:rPr lang="en-US" b="1" dirty="0" err="1" smtClean="0"/>
              <a:t>getOutputStream</a:t>
            </a:r>
            <a:r>
              <a:rPr lang="en-US" dirty="0" smtClean="0"/>
              <a:t>() </a:t>
            </a:r>
            <a:r>
              <a:rPr lang="en-US" i="1" dirty="0" smtClean="0"/>
              <a:t>throws </a:t>
            </a:r>
            <a:r>
              <a:rPr lang="en-US" i="1" dirty="0" err="1" smtClean="0"/>
              <a:t>IOException</a:t>
            </a:r>
            <a:endParaRPr lang="en-US" i="1" dirty="0" smtClean="0"/>
          </a:p>
          <a:p>
            <a:r>
              <a:rPr lang="th-TH" dirty="0" smtClean="0"/>
              <a:t>เมื่อสิ้นสุดการทำงานทุกครั้ง จะต้องเรียก </a:t>
            </a:r>
            <a:r>
              <a:rPr lang="en-US" dirty="0" smtClean="0"/>
              <a:t>method close(); </a:t>
            </a:r>
            <a:r>
              <a:rPr lang="th-TH" dirty="0" smtClean="0"/>
              <a:t>เพื่อปิดการใช้งานของ </a:t>
            </a:r>
            <a:r>
              <a:rPr lang="en-US" dirty="0" err="1" smtClean="0"/>
              <a:t>InputStream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OutputStream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th-TH" dirty="0"/>
          </a:p>
        </p:txBody>
      </p:sp>
      <p:pic>
        <p:nvPicPr>
          <p:cNvPr id="4" name="รูปภาพ 3" descr="java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71546"/>
            <a:ext cx="8643998" cy="550269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th-TH" dirty="0" smtClean="0"/>
              <a:t>ช่วยในการส่งค่าที่เป็น </a:t>
            </a:r>
            <a:r>
              <a:rPr lang="en-US" dirty="0" smtClean="0"/>
              <a:t>String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92500" lnSpcReduction="20000"/>
          </a:bodyPr>
          <a:lstStyle/>
          <a:p>
            <a:r>
              <a:rPr lang="th-TH" dirty="0" smtClean="0"/>
              <a:t>การส่งค่าและอ่านค่าจาก </a:t>
            </a:r>
            <a:r>
              <a:rPr lang="en-US" dirty="0" err="1" smtClean="0"/>
              <a:t>InputStream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OutputStream</a:t>
            </a:r>
            <a:r>
              <a:rPr lang="en-US" dirty="0" smtClean="0"/>
              <a:t> </a:t>
            </a:r>
            <a:r>
              <a:rPr lang="th-TH" dirty="0" smtClean="0"/>
              <a:t>ถ้าทำโดยตรงจะสามารถรับและส่งค่าข้อมูลประเภท </a:t>
            </a:r>
            <a:r>
              <a:rPr lang="en-US" dirty="0" smtClean="0"/>
              <a:t>byte </a:t>
            </a:r>
            <a:r>
              <a:rPr lang="th-TH" dirty="0" smtClean="0"/>
              <a:t>เท่านั้น เมื่อต้องการจะส่งและรับค่าข้อมูลประเภทอื่นควรจะใช้ </a:t>
            </a:r>
            <a:r>
              <a:rPr lang="en-US" dirty="0" smtClean="0"/>
              <a:t>Class </a:t>
            </a:r>
            <a:r>
              <a:rPr lang="th-TH" dirty="0" smtClean="0"/>
              <a:t>อื่นในการช่วยแปลงข้อมูล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Class </a:t>
            </a:r>
            <a:r>
              <a:rPr lang="en-US" b="1" dirty="0" err="1" smtClean="0">
                <a:solidFill>
                  <a:srgbClr val="002060"/>
                </a:solidFill>
              </a:rPr>
              <a:t>PrintWriter</a:t>
            </a:r>
            <a:endParaRPr lang="en-US" b="1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Constructor </a:t>
            </a:r>
          </a:p>
          <a:p>
            <a:pPr lvl="2"/>
            <a:r>
              <a:rPr lang="en-US" i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PrintWriter</a:t>
            </a:r>
            <a:r>
              <a:rPr lang="en-US" b="1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OutputStream</a:t>
            </a:r>
            <a:r>
              <a:rPr lang="en-US" i="1" dirty="0" smtClean="0"/>
              <a:t> out)</a:t>
            </a:r>
          </a:p>
          <a:p>
            <a:pPr lvl="2">
              <a:buNone/>
            </a:pPr>
            <a:endParaRPr lang="en-US" i="1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Method</a:t>
            </a:r>
            <a:r>
              <a:rPr lang="en-US" dirty="0" smtClean="0"/>
              <a:t> </a:t>
            </a:r>
            <a:r>
              <a:rPr lang="th-TH" dirty="0" smtClean="0"/>
              <a:t>ในการเขียนค่า </a:t>
            </a:r>
            <a:r>
              <a:rPr lang="en-US" dirty="0" smtClean="0"/>
              <a:t>String</a:t>
            </a:r>
          </a:p>
          <a:p>
            <a:pPr lvl="2"/>
            <a:r>
              <a:rPr lang="en-US" i="1" dirty="0" smtClean="0"/>
              <a:t>public void </a:t>
            </a:r>
            <a:r>
              <a:rPr lang="en-US" b="1" dirty="0" smtClean="0"/>
              <a:t>print</a:t>
            </a:r>
            <a:r>
              <a:rPr lang="en-US" dirty="0" smtClean="0"/>
              <a:t>(String   s)</a:t>
            </a:r>
          </a:p>
          <a:p>
            <a:pPr lvl="2"/>
            <a:r>
              <a:rPr lang="en-US" i="1" dirty="0" smtClean="0"/>
              <a:t>public void </a:t>
            </a:r>
            <a:r>
              <a:rPr lang="en-US" b="1" dirty="0" err="1" smtClean="0"/>
              <a:t>println</a:t>
            </a:r>
            <a:r>
              <a:rPr lang="en-US" dirty="0" smtClean="0"/>
              <a:t>(String  x)</a:t>
            </a:r>
          </a:p>
          <a:p>
            <a:pPr lvl="2"/>
            <a:r>
              <a:rPr lang="en-US" i="1" dirty="0" smtClean="0"/>
              <a:t>Public</a:t>
            </a:r>
            <a:r>
              <a:rPr lang="en-US" dirty="0" smtClean="0"/>
              <a:t> void </a:t>
            </a:r>
            <a:r>
              <a:rPr lang="en-US" b="1" dirty="0" smtClean="0"/>
              <a:t>flush</a:t>
            </a:r>
            <a:r>
              <a:rPr lang="en-US" dirty="0" smtClean="0"/>
              <a:t>();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th-TH" dirty="0" smtClean="0"/>
              <a:t>ที่ช่วยในการอ่านค่าที่เป็น </a:t>
            </a:r>
            <a:r>
              <a:rPr lang="en-US" dirty="0" smtClean="0"/>
              <a:t>String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Class </a:t>
            </a:r>
            <a:r>
              <a:rPr lang="en-US" sz="2800" b="1" dirty="0" err="1" smtClean="0"/>
              <a:t>InputStreamReader</a:t>
            </a:r>
            <a:r>
              <a:rPr lang="en-US" sz="2800" b="1" dirty="0" smtClean="0"/>
              <a:t> (</a:t>
            </a:r>
            <a:r>
              <a:rPr lang="th-TH" sz="2800" b="1" dirty="0" smtClean="0"/>
              <a:t>เป็น </a:t>
            </a:r>
            <a:r>
              <a:rPr lang="en-US" sz="2800" b="1" dirty="0" smtClean="0"/>
              <a:t>Class </a:t>
            </a:r>
            <a:r>
              <a:rPr lang="th-TH" sz="2800" b="1" dirty="0" smtClean="0"/>
              <a:t>ลูกของ </a:t>
            </a:r>
            <a:r>
              <a:rPr lang="en-US" sz="2800" b="1" dirty="0" smtClean="0"/>
              <a:t>Reader)</a:t>
            </a:r>
          </a:p>
          <a:p>
            <a:pPr lvl="1"/>
            <a:r>
              <a:rPr lang="en-US" dirty="0" smtClean="0"/>
              <a:t>Constructor</a:t>
            </a:r>
          </a:p>
          <a:p>
            <a:pPr lvl="2"/>
            <a:r>
              <a:rPr lang="en-US" i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InputStreamReader</a:t>
            </a:r>
            <a:r>
              <a:rPr lang="en-US" dirty="0" smtClean="0"/>
              <a:t>(</a:t>
            </a:r>
            <a:r>
              <a:rPr lang="en-US" dirty="0" err="1" smtClean="0"/>
              <a:t>InputStream</a:t>
            </a:r>
            <a:r>
              <a:rPr lang="en-US" dirty="0" smtClean="0"/>
              <a:t>    in)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sz="2800" b="1" dirty="0" smtClean="0"/>
              <a:t>Class </a:t>
            </a:r>
            <a:r>
              <a:rPr lang="en-US" sz="2800" b="1" dirty="0" err="1" smtClean="0"/>
              <a:t>BufferedReader</a:t>
            </a:r>
            <a:endParaRPr lang="en-US" sz="2800" b="1" dirty="0" smtClean="0"/>
          </a:p>
          <a:p>
            <a:pPr lvl="1"/>
            <a:r>
              <a:rPr lang="en-US" dirty="0" smtClean="0"/>
              <a:t>Constructor</a:t>
            </a:r>
          </a:p>
          <a:p>
            <a:pPr lvl="2"/>
            <a:r>
              <a:rPr lang="en-US" i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BufferedReader</a:t>
            </a:r>
            <a:r>
              <a:rPr lang="en-US" dirty="0" smtClean="0"/>
              <a:t>(Reader    in)</a:t>
            </a:r>
          </a:p>
          <a:p>
            <a:pPr lvl="1"/>
            <a:r>
              <a:rPr lang="en-US" dirty="0" smtClean="0"/>
              <a:t>Method</a:t>
            </a:r>
          </a:p>
          <a:p>
            <a:pPr lvl="2"/>
            <a:r>
              <a:rPr lang="en-US" i="1" dirty="0" smtClean="0"/>
              <a:t>public String </a:t>
            </a:r>
            <a:r>
              <a:rPr lang="en-US" b="1" dirty="0" err="1" smtClean="0"/>
              <a:t>readLine</a:t>
            </a:r>
            <a:r>
              <a:rPr lang="en-US" dirty="0" smtClean="0"/>
              <a:t>() </a:t>
            </a:r>
            <a:r>
              <a:rPr lang="en-US" i="1" dirty="0" smtClean="0"/>
              <a:t>throws </a:t>
            </a:r>
            <a:r>
              <a:rPr lang="en-US" i="1" dirty="0" err="1" smtClean="0"/>
              <a:t>IOException</a:t>
            </a:r>
            <a:endParaRPr lang="en-US" i="1" dirty="0" smtClean="0"/>
          </a:p>
          <a:p>
            <a:pPr lvl="2"/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7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th-TH" dirty="0"/>
          </a:p>
        </p:txBody>
      </p:sp>
      <p:pic>
        <p:nvPicPr>
          <p:cNvPr id="4" name="ตัวยึดเนื้อหา 3" descr="java2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803" y="785794"/>
            <a:ext cx="8595477" cy="585791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BufferedReader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วิธีใช้อ่านค่า </a:t>
            </a:r>
            <a:r>
              <a:rPr lang="en-US" dirty="0" smtClean="0"/>
              <a:t>String </a:t>
            </a:r>
            <a:r>
              <a:rPr lang="th-TH" dirty="0" smtClean="0"/>
              <a:t>จาก </a:t>
            </a:r>
            <a:r>
              <a:rPr lang="en-US" b="1" dirty="0" smtClean="0"/>
              <a:t>S</a:t>
            </a:r>
            <a:r>
              <a:rPr lang="en-US" b="1" dirty="0" smtClean="0"/>
              <a:t>ocket</a:t>
            </a:r>
            <a:r>
              <a:rPr lang="en-US" b="1" i="1" dirty="0" smtClean="0">
                <a:solidFill>
                  <a:srgbClr val="FF0000"/>
                </a:solidFill>
              </a:rPr>
              <a:t>  s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InputStream</a:t>
            </a: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       </a:t>
            </a:r>
            <a:r>
              <a:rPr lang="en-US" sz="2400" dirty="0" smtClean="0">
                <a:solidFill>
                  <a:srgbClr val="002060"/>
                </a:solidFill>
              </a:rPr>
              <a:t>in</a:t>
            </a:r>
            <a:r>
              <a:rPr lang="en-US" sz="2400" dirty="0" smtClean="0"/>
              <a:t>  =  </a:t>
            </a:r>
            <a:r>
              <a:rPr lang="en-US" sz="2400" dirty="0" err="1" smtClean="0"/>
              <a:t>s.getInputStream</a:t>
            </a:r>
            <a:r>
              <a:rPr lang="en-US" sz="2400" dirty="0" smtClean="0"/>
              <a:t>();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BuffferedReader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002060"/>
                </a:solidFill>
              </a:rPr>
              <a:t>sin</a:t>
            </a:r>
            <a:r>
              <a:rPr lang="en-US" sz="2400" dirty="0" smtClean="0"/>
              <a:t> =  new </a:t>
            </a:r>
            <a:r>
              <a:rPr lang="en-US" sz="2400" dirty="0" err="1" smtClean="0">
                <a:solidFill>
                  <a:srgbClr val="FF0000"/>
                </a:solidFill>
              </a:rPr>
              <a:t>BufferedReader</a:t>
            </a:r>
            <a:r>
              <a:rPr lang="en-US" sz="2400" dirty="0" smtClean="0"/>
              <a:t>(</a:t>
            </a:r>
          </a:p>
          <a:p>
            <a:pPr lvl="1"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                                      new </a:t>
            </a:r>
            <a:r>
              <a:rPr lang="en-US" sz="2400" dirty="0" err="1" smtClean="0">
                <a:solidFill>
                  <a:srgbClr val="FF0000"/>
                </a:solidFill>
              </a:rPr>
              <a:t>InputStreamReader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02060"/>
                </a:solidFill>
              </a:rPr>
              <a:t>in</a:t>
            </a:r>
            <a:r>
              <a:rPr lang="en-US" sz="2400" dirty="0" smtClean="0"/>
              <a:t>));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String</a:t>
            </a: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002060"/>
                </a:solidFill>
              </a:rPr>
              <a:t>message</a:t>
            </a:r>
            <a:r>
              <a:rPr lang="en-US" sz="2400" dirty="0" smtClean="0"/>
              <a:t>          =  </a:t>
            </a:r>
            <a:r>
              <a:rPr lang="en-US" sz="2400" dirty="0" err="1" smtClean="0">
                <a:solidFill>
                  <a:srgbClr val="002060"/>
                </a:solidFill>
              </a:rPr>
              <a:t>sin</a:t>
            </a:r>
            <a:r>
              <a:rPr lang="en-US" sz="2400" dirty="0" err="1" smtClean="0"/>
              <a:t>.readLine</a:t>
            </a:r>
            <a:r>
              <a:rPr lang="en-US" sz="2400" dirty="0" smtClean="0"/>
              <a:t>();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err="1" smtClean="0"/>
              <a:t>System.out.println</a:t>
            </a:r>
            <a:r>
              <a:rPr lang="en-US" sz="2400" dirty="0" smtClean="0"/>
              <a:t>(“Got message = “ + </a:t>
            </a:r>
            <a:r>
              <a:rPr lang="en-US" sz="2400" dirty="0" smtClean="0">
                <a:solidFill>
                  <a:srgbClr val="002060"/>
                </a:solidFill>
              </a:rPr>
              <a:t>message</a:t>
            </a:r>
            <a:r>
              <a:rPr lang="en-US" sz="2400" dirty="0" smtClean="0"/>
              <a:t>);</a:t>
            </a:r>
            <a:endParaRPr lang="th-TH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PrintWriter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วิธีใช้ส่งค่า </a:t>
            </a:r>
            <a:r>
              <a:rPr lang="en-US" dirty="0" smtClean="0"/>
              <a:t>String </a:t>
            </a:r>
            <a:r>
              <a:rPr lang="th-TH" dirty="0" smtClean="0"/>
              <a:t>สู่ </a:t>
            </a:r>
            <a:r>
              <a:rPr lang="en-US" b="1" dirty="0" smtClean="0"/>
              <a:t>Socket</a:t>
            </a:r>
            <a:r>
              <a:rPr lang="en-US" b="1" i="1" dirty="0" smtClean="0">
                <a:solidFill>
                  <a:srgbClr val="FF0000"/>
                </a:solidFill>
              </a:rPr>
              <a:t>  s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OutputStream</a:t>
            </a: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     </a:t>
            </a:r>
            <a:r>
              <a:rPr lang="en-US" sz="2400" dirty="0" smtClean="0">
                <a:solidFill>
                  <a:srgbClr val="002060"/>
                </a:solidFill>
              </a:rPr>
              <a:t>out</a:t>
            </a:r>
            <a:r>
              <a:rPr lang="en-US" sz="2400" dirty="0" smtClean="0"/>
              <a:t>  </a:t>
            </a:r>
            <a:r>
              <a:rPr lang="en-US" sz="2400" dirty="0" smtClean="0"/>
              <a:t>=  </a:t>
            </a:r>
            <a:r>
              <a:rPr lang="en-US" sz="2400" dirty="0" err="1" smtClean="0"/>
              <a:t>s.getOutputStream</a:t>
            </a:r>
            <a:r>
              <a:rPr lang="en-US" sz="2400" dirty="0" smtClean="0"/>
              <a:t>();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PrintWriter</a:t>
            </a:r>
            <a:r>
              <a:rPr lang="en-US" sz="2400" dirty="0" smtClean="0">
                <a:solidFill>
                  <a:srgbClr val="FF0000"/>
                </a:solidFill>
              </a:rPr>
              <a:t>          </a:t>
            </a:r>
            <a:r>
              <a:rPr lang="en-US" sz="2400" dirty="0" smtClean="0"/>
              <a:t>   </a:t>
            </a:r>
            <a:r>
              <a:rPr lang="en-US" sz="2400" dirty="0" err="1" smtClean="0">
                <a:solidFill>
                  <a:srgbClr val="002060"/>
                </a:solidFill>
              </a:rPr>
              <a:t>sout</a:t>
            </a:r>
            <a:r>
              <a:rPr lang="en-US" sz="2400" dirty="0" smtClean="0"/>
              <a:t> </a:t>
            </a:r>
            <a:r>
              <a:rPr lang="en-US" sz="2400" dirty="0" smtClean="0"/>
              <a:t>=  new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PrintWriter</a:t>
            </a:r>
            <a:r>
              <a:rPr lang="en-US" sz="2400" dirty="0" smtClean="0"/>
              <a:t>(out);</a:t>
            </a: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                                    </a:t>
            </a:r>
            <a:r>
              <a:rPr lang="en-US" sz="2400" dirty="0" smtClean="0"/>
              <a:t>    </a:t>
            </a:r>
            <a:endParaRPr lang="en-US" sz="2400" dirty="0" smtClean="0"/>
          </a:p>
          <a:p>
            <a:pPr lvl="1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String</a:t>
            </a: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002060"/>
                </a:solidFill>
              </a:rPr>
              <a:t>message</a:t>
            </a:r>
            <a:r>
              <a:rPr lang="en-US" sz="2400" dirty="0" smtClean="0"/>
              <a:t>          =  </a:t>
            </a:r>
            <a:r>
              <a:rPr lang="en-US" sz="2400" dirty="0" smtClean="0">
                <a:solidFill>
                  <a:srgbClr val="002060"/>
                </a:solidFill>
              </a:rPr>
              <a:t>“Hello”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err="1" smtClean="0">
                <a:solidFill>
                  <a:srgbClr val="002060"/>
                </a:solidFill>
              </a:rPr>
              <a:t>s</a:t>
            </a:r>
            <a:r>
              <a:rPr lang="en-US" sz="2400" dirty="0" err="1" smtClean="0">
                <a:solidFill>
                  <a:srgbClr val="002060"/>
                </a:solidFill>
              </a:rPr>
              <a:t>out</a:t>
            </a:r>
            <a:r>
              <a:rPr lang="en-US" sz="2400" dirty="0" err="1" smtClean="0"/>
              <a:t>.println</a:t>
            </a:r>
            <a:r>
              <a:rPr lang="en-US" sz="2400" dirty="0" smtClean="0"/>
              <a:t>(message);</a:t>
            </a:r>
            <a:endParaRPr lang="th-TH" sz="2400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397</Words>
  <Application>Microsoft Office PowerPoint</Application>
  <PresentationFormat>นำเสนอทางหน้าจอ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ชุดรูปแบบของ Office</vt:lpstr>
      <vt:lpstr>Java Network Programming 2</vt:lpstr>
      <vt:lpstr>Java Socket</vt:lpstr>
      <vt:lpstr>การอ่านค่าและส่งค่าผ่าน socket</vt:lpstr>
      <vt:lpstr>Example 1</vt:lpstr>
      <vt:lpstr>Class ช่วยในการส่งค่าที่เป็น String</vt:lpstr>
      <vt:lpstr>Class ที่ช่วยในการอ่านค่าที่เป็น String</vt:lpstr>
      <vt:lpstr>Example 2</vt:lpstr>
      <vt:lpstr>BufferedReader</vt:lpstr>
      <vt:lpstr>PrintWriter</vt:lpstr>
      <vt:lpstr>Exercise 1</vt:lpstr>
      <vt:lpstr>Exercise 2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</dc:title>
  <dc:creator>firehand</dc:creator>
  <cp:lastModifiedBy>User</cp:lastModifiedBy>
  <cp:revision>102</cp:revision>
  <dcterms:created xsi:type="dcterms:W3CDTF">2008-11-27T04:40:53Z</dcterms:created>
  <dcterms:modified xsi:type="dcterms:W3CDTF">2009-01-04T04:07:02Z</dcterms:modified>
</cp:coreProperties>
</file>