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1" r:id="rId14"/>
    <p:sldId id="270" r:id="rId15"/>
  </p:sldIdLst>
  <p:sldSz cx="9144000" cy="6858000" type="screen4x3"/>
  <p:notesSz cx="6805613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251" autoAdjust="0"/>
  </p:normalViewPr>
  <p:slideViewPr>
    <p:cSldViewPr>
      <p:cViewPr varScale="1">
        <p:scale>
          <a:sx n="88" d="100"/>
          <a:sy n="88" d="100"/>
        </p:scale>
        <p:origin x="-9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F80E7-184A-49EC-B295-FBC4D77EF138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F86E6-1C9A-4B30-8C03-18F8CD137EE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52A11-6EF6-44D4-A6C2-95632B4233B9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79032-F8D9-4D40-BCBA-94D00F61124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09/02/53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this truth table, simplify it by using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214678" y="2357430"/>
          <a:ext cx="250032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082"/>
                <a:gridCol w="625082"/>
                <a:gridCol w="625082"/>
                <a:gridCol w="625082"/>
              </a:tblGrid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</a:t>
                      </a:r>
                      <a:endParaRPr lang="th-TH" sz="24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4-variable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85925"/>
            <a:ext cx="4711916" cy="463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3"/>
            <a:ext cx="1959123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สี่เหลี่ยมมุมมน 3"/>
          <p:cNvSpPr/>
          <p:nvPr/>
        </p:nvSpPr>
        <p:spPr>
          <a:xfrm>
            <a:off x="1357290" y="2714619"/>
            <a:ext cx="1357322" cy="57150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4447" y="1857364"/>
            <a:ext cx="1959123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สี่เหลี่ยมมุมมน 5"/>
          <p:cNvSpPr/>
          <p:nvPr/>
        </p:nvSpPr>
        <p:spPr>
          <a:xfrm>
            <a:off x="4541703" y="2357430"/>
            <a:ext cx="285752" cy="128588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6215" y="1857364"/>
            <a:ext cx="1959123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วงเล็บเหลี่ยมซ้าย 8"/>
          <p:cNvSpPr/>
          <p:nvPr/>
        </p:nvSpPr>
        <p:spPr>
          <a:xfrm rot="16200000">
            <a:off x="7184909" y="1571612"/>
            <a:ext cx="500066" cy="1500198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วงเล็บเหลี่ยมซ้าย 9"/>
          <p:cNvSpPr/>
          <p:nvPr/>
        </p:nvSpPr>
        <p:spPr>
          <a:xfrm rot="5400000">
            <a:off x="7187970" y="2964653"/>
            <a:ext cx="500066" cy="142876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214817"/>
            <a:ext cx="1959123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วงเล็บเหลี่ยมซ้าย 11"/>
          <p:cNvSpPr/>
          <p:nvPr/>
        </p:nvSpPr>
        <p:spPr>
          <a:xfrm>
            <a:off x="3571868" y="4643445"/>
            <a:ext cx="500066" cy="1500198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วงเล็บเหลี่ยมซ้าย 12"/>
          <p:cNvSpPr/>
          <p:nvPr/>
        </p:nvSpPr>
        <p:spPr>
          <a:xfrm rot="10800000">
            <a:off x="2214546" y="4643445"/>
            <a:ext cx="500066" cy="142876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14818"/>
            <a:ext cx="1959123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ส่วนโค้ง 20"/>
          <p:cNvSpPr/>
          <p:nvPr/>
        </p:nvSpPr>
        <p:spPr>
          <a:xfrm>
            <a:off x="4429124" y="5786454"/>
            <a:ext cx="1000132" cy="85725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ส่วนโค้ง 21"/>
          <p:cNvSpPr/>
          <p:nvPr/>
        </p:nvSpPr>
        <p:spPr>
          <a:xfrm rot="10800000">
            <a:off x="6215074" y="4143380"/>
            <a:ext cx="1000132" cy="85725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ส่วนโค้ง 22"/>
          <p:cNvSpPr/>
          <p:nvPr/>
        </p:nvSpPr>
        <p:spPr>
          <a:xfrm rot="5400000">
            <a:off x="4500562" y="4071942"/>
            <a:ext cx="1000132" cy="85725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ส่วนโค้ง 23"/>
          <p:cNvSpPr/>
          <p:nvPr/>
        </p:nvSpPr>
        <p:spPr>
          <a:xfrm rot="16200000">
            <a:off x="6143636" y="5857892"/>
            <a:ext cx="1000132" cy="85725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7-SEGMENT</a:t>
            </a: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567245"/>
            <a:ext cx="1071564" cy="145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14488"/>
            <a:ext cx="311361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1714488"/>
            <a:ext cx="450059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Design a digital circuit that takes 3-bit binary number(B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r>
              <a:rPr lang="en-US" dirty="0" smtClean="0"/>
              <a:t>) as input and it has 7 output (</a:t>
            </a:r>
            <a:r>
              <a:rPr lang="en-US" dirty="0" err="1" smtClean="0"/>
              <a:t>a,b,c,d,e,f,g</a:t>
            </a:r>
            <a:r>
              <a:rPr lang="en-US" dirty="0" smtClean="0"/>
              <a:t>) to display decimal number on 7-segment display</a:t>
            </a:r>
          </a:p>
          <a:p>
            <a:pPr lvl="1"/>
            <a:r>
              <a:rPr lang="en-US" dirty="0" smtClean="0"/>
              <a:t>Digital circuit must be </a:t>
            </a:r>
            <a:r>
              <a:rPr lang="en-US" b="1" dirty="0" smtClean="0"/>
              <a:t>SIMPLIFIED</a:t>
            </a:r>
            <a:r>
              <a:rPr lang="en-US" dirty="0" smtClean="0"/>
              <a:t> by using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</a:p>
          <a:p>
            <a:pPr lvl="1"/>
            <a:r>
              <a:rPr lang="en-US" dirty="0" smtClean="0"/>
              <a:t>7-segment can display decimal number from 0 to 7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428992" y="4786322"/>
            <a:ext cx="2428892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3-bit Binary to 7-segment encoder </a:t>
            </a:r>
            <a:endParaRPr lang="th-TH" dirty="0"/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5857884" y="4879532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ลูกศรเชื่อมต่อแบบตรง 7"/>
          <p:cNvCxnSpPr/>
          <p:nvPr/>
        </p:nvCxnSpPr>
        <p:spPr>
          <a:xfrm>
            <a:off x="2786050" y="5284800"/>
            <a:ext cx="642942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8"/>
          <p:cNvCxnSpPr/>
          <p:nvPr/>
        </p:nvCxnSpPr>
        <p:spPr>
          <a:xfrm>
            <a:off x="2786050" y="5784866"/>
            <a:ext cx="642942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>
            <a:off x="2786050" y="6284932"/>
            <a:ext cx="642942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5857884" y="5165284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>
            <a:off x="5857884" y="5451036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5857884" y="5736788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>
            <a:off x="5857884" y="6022540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/>
          <p:nvPr/>
        </p:nvCxnSpPr>
        <p:spPr>
          <a:xfrm>
            <a:off x="5857884" y="6308292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5857884" y="6594044"/>
            <a:ext cx="642942" cy="158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5984" y="500063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2285984" y="550070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2285984" y="600076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6500826" y="4572008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6500826" y="4929198"/>
            <a:ext cx="38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500826" y="574767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500826" y="5500702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500826" y="5214950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533484" y="6044312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th-TH" dirty="0"/>
          </a:p>
        </p:txBody>
      </p:sp>
      <p:sp>
        <p:nvSpPr>
          <p:cNvPr id="28" name="TextBox 27"/>
          <p:cNvSpPr txBox="1"/>
          <p:nvPr/>
        </p:nvSpPr>
        <p:spPr>
          <a:xfrm>
            <a:off x="6500826" y="6334780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can simplify </a:t>
            </a:r>
            <a:r>
              <a:rPr lang="en-US" dirty="0" err="1" smtClean="0"/>
              <a:t>boolean</a:t>
            </a:r>
            <a:r>
              <a:rPr lang="en-US" dirty="0" smtClean="0"/>
              <a:t> expression by using simplification theorem. However, 2 problems arise</a:t>
            </a:r>
          </a:p>
          <a:p>
            <a:pPr lvl="1"/>
            <a:r>
              <a:rPr lang="en-US" dirty="0" smtClean="0"/>
              <a:t>The procedures are difficult to apply in a  systematic way</a:t>
            </a:r>
          </a:p>
          <a:p>
            <a:pPr lvl="1"/>
            <a:r>
              <a:rPr lang="en-US" dirty="0" smtClean="0"/>
              <a:t>It is difficult to tell when you have arrived at a minimum solution</a:t>
            </a:r>
          </a:p>
          <a:p>
            <a:r>
              <a:rPr lang="en-US" b="1" dirty="0" err="1" smtClean="0"/>
              <a:t>Karnaugh</a:t>
            </a:r>
            <a:r>
              <a:rPr lang="en-US" b="1" dirty="0" smtClean="0"/>
              <a:t> map </a:t>
            </a:r>
            <a:r>
              <a:rPr lang="en-US" dirty="0" smtClean="0"/>
              <a:t>overcome these difficulties by providing systematic methods for simplifying Boolean expression</a:t>
            </a:r>
          </a:p>
          <a:p>
            <a:r>
              <a:rPr lang="en-US" dirty="0" smtClean="0"/>
              <a:t>Generally, </a:t>
            </a:r>
            <a:r>
              <a:rPr lang="en-US" dirty="0" err="1" smtClean="0"/>
              <a:t>Karnaugh</a:t>
            </a:r>
            <a:r>
              <a:rPr lang="en-US" dirty="0" smtClean="0"/>
              <a:t> map method is </a:t>
            </a:r>
            <a:r>
              <a:rPr lang="en-US" b="1" dirty="0" smtClean="0"/>
              <a:t>faster and easier </a:t>
            </a:r>
            <a:r>
              <a:rPr lang="en-US" dirty="0" smtClean="0"/>
              <a:t>to apply than other simplification methods.</a:t>
            </a:r>
          </a:p>
          <a:p>
            <a:r>
              <a:rPr lang="en-US" dirty="0" err="1" smtClean="0"/>
              <a:t>Karnaugh</a:t>
            </a:r>
            <a:r>
              <a:rPr lang="en-US" dirty="0" smtClean="0"/>
              <a:t> map is good for simplifying 2-4 inputs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2-Variable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85926"/>
            <a:ext cx="3186131" cy="324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71538" y="3714752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= 0, B = 0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5429264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= 1, B = 0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7950" y="4214818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= 1, B = 1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57950" y="3143248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= 0, B = 1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12" name="ลูกศรขวา 11"/>
          <p:cNvSpPr/>
          <p:nvPr/>
        </p:nvSpPr>
        <p:spPr>
          <a:xfrm rot="20323515">
            <a:off x="3066279" y="3586697"/>
            <a:ext cx="1300886" cy="201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ขวา 12"/>
          <p:cNvSpPr/>
          <p:nvPr/>
        </p:nvSpPr>
        <p:spPr>
          <a:xfrm rot="18414043">
            <a:off x="3586351" y="4886207"/>
            <a:ext cx="107157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ขวา 13"/>
          <p:cNvSpPr/>
          <p:nvPr/>
        </p:nvSpPr>
        <p:spPr>
          <a:xfrm rot="10800000">
            <a:off x="5715008" y="3286124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ขวา 14"/>
          <p:cNvSpPr/>
          <p:nvPr/>
        </p:nvSpPr>
        <p:spPr>
          <a:xfrm rot="10800000">
            <a:off x="5715008" y="4357694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</p:nvPr>
        </p:nvGraphicFramePr>
        <p:xfrm>
          <a:off x="1071538" y="3786190"/>
          <a:ext cx="1458894" cy="2043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298"/>
                <a:gridCol w="486298"/>
                <a:gridCol w="486298"/>
              </a:tblGrid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th-TH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857363"/>
            <a:ext cx="4572032" cy="465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643702" y="385762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64" y="5429264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2066" y="385762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2066" y="5429264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7818" y="1785926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A’B’</a:t>
            </a:r>
            <a:endParaRPr lang="th-TH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58082" y="1785926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A’B</a:t>
            </a:r>
            <a:endParaRPr lang="th-TH" sz="4000" b="1" dirty="0"/>
          </a:p>
        </p:txBody>
      </p:sp>
      <p:sp>
        <p:nvSpPr>
          <p:cNvPr id="13" name="ลูกศรลง 12"/>
          <p:cNvSpPr/>
          <p:nvPr/>
        </p:nvSpPr>
        <p:spPr>
          <a:xfrm rot="697323">
            <a:off x="5626556" y="2380229"/>
            <a:ext cx="357190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 rot="697323">
            <a:off x="7360055" y="2336534"/>
            <a:ext cx="357190" cy="14743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with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71612"/>
            <a:ext cx="4572032" cy="465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643570" y="3571877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2132" y="5143513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3571877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5143513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3714744" y="3429000"/>
            <a:ext cx="2643206" cy="1000132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 flipV="1">
            <a:off x="4000496" y="2643182"/>
            <a:ext cx="500066" cy="2857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 flipV="1">
            <a:off x="5572132" y="2643182"/>
            <a:ext cx="500066" cy="2857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วงรี 16"/>
          <p:cNvSpPr/>
          <p:nvPr/>
        </p:nvSpPr>
        <p:spPr>
          <a:xfrm>
            <a:off x="2571736" y="3571876"/>
            <a:ext cx="714380" cy="8572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/>
          <p:cNvSpPr txBox="1"/>
          <p:nvPr/>
        </p:nvSpPr>
        <p:spPr>
          <a:xfrm>
            <a:off x="7143768" y="4357694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  = A’</a:t>
            </a:r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this truth table, simplify it by using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214678" y="2643182"/>
          <a:ext cx="2857521" cy="292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7"/>
                <a:gridCol w="952507"/>
                <a:gridCol w="952507"/>
              </a:tblGrid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th-TH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th-TH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th-TH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th-TH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th-TH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3-variable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715436" cy="482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1184278" y="2394599"/>
          <a:ext cx="1458896" cy="3677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24"/>
                <a:gridCol w="364724"/>
                <a:gridCol w="364724"/>
                <a:gridCol w="364724"/>
              </a:tblGrid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8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th-TH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555872"/>
            <a:ext cx="3143272" cy="50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0" y="5838763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2132" y="2766929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2132" y="484202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2132" y="5842152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277031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484202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838499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2132" y="384188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1</a:t>
            </a:r>
            <a:endParaRPr lang="th-TH" sz="3600" b="1" dirty="0">
              <a:solidFill>
                <a:srgbClr val="002060"/>
              </a:solidFill>
            </a:endParaRPr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4500562" y="3699012"/>
            <a:ext cx="1571636" cy="78581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มุมมน 14"/>
          <p:cNvSpPr/>
          <p:nvPr/>
        </p:nvSpPr>
        <p:spPr>
          <a:xfrm>
            <a:off x="4429124" y="3699012"/>
            <a:ext cx="714380" cy="1785950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4429124" y="4699144"/>
            <a:ext cx="714380" cy="178595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6500826" y="377045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A’B</a:t>
            </a:r>
          </a:p>
        </p:txBody>
      </p:sp>
      <p:sp>
        <p:nvSpPr>
          <p:cNvPr id="18" name="ลูกศรขวา 17"/>
          <p:cNvSpPr/>
          <p:nvPr/>
        </p:nvSpPr>
        <p:spPr>
          <a:xfrm>
            <a:off x="6215074" y="398476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3786182" y="4413392"/>
            <a:ext cx="50006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 rot="10800000">
            <a:off x="3786183" y="5413524"/>
            <a:ext cx="50006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TextBox 20"/>
          <p:cNvSpPr txBox="1"/>
          <p:nvPr/>
        </p:nvSpPr>
        <p:spPr>
          <a:xfrm>
            <a:off x="2928926" y="427051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BC’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28926" y="5338697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AC’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29322" y="1548458"/>
            <a:ext cx="3214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= A’B + BC’ + AC’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Possibility to simplify 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1" y="1571612"/>
            <a:ext cx="1500197" cy="242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สี่เหลี่ยมมุมมน 4"/>
          <p:cNvSpPr/>
          <p:nvPr/>
        </p:nvSpPr>
        <p:spPr>
          <a:xfrm>
            <a:off x="6264740" y="2135244"/>
            <a:ext cx="785818" cy="78581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7215206" y="2349558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7572396" y="227812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</a:t>
            </a:r>
            <a:endParaRPr lang="th-TH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992632"/>
            <a:ext cx="1500197" cy="242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ลูกศรขวา 9"/>
          <p:cNvSpPr/>
          <p:nvPr/>
        </p:nvSpPr>
        <p:spPr>
          <a:xfrm>
            <a:off x="7286644" y="5278516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7643834" y="513564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dirty="0" smtClean="0"/>
              <a:t>’</a:t>
            </a:r>
            <a:endParaRPr lang="th-TH" dirty="0"/>
          </a:p>
        </p:txBody>
      </p:sp>
      <p:sp>
        <p:nvSpPr>
          <p:cNvPr id="12" name="วงเล็บเหลี่ยมซ้าย 11"/>
          <p:cNvSpPr/>
          <p:nvPr/>
        </p:nvSpPr>
        <p:spPr>
          <a:xfrm rot="16200000">
            <a:off x="6404555" y="4171227"/>
            <a:ext cx="500066" cy="857256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วงเล็บเหลี่ยมซ้าย 12"/>
          <p:cNvSpPr/>
          <p:nvPr/>
        </p:nvSpPr>
        <p:spPr>
          <a:xfrm rot="5400000">
            <a:off x="6357950" y="5850020"/>
            <a:ext cx="571504" cy="857256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071942"/>
            <a:ext cx="1500197" cy="242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ลูกศรขวา 15"/>
          <p:cNvSpPr/>
          <p:nvPr/>
        </p:nvSpPr>
        <p:spPr>
          <a:xfrm>
            <a:off x="3357554" y="5286388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3714744" y="521495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B’C’</a:t>
            </a:r>
            <a:endParaRPr lang="th-TH" dirty="0"/>
          </a:p>
        </p:txBody>
      </p:sp>
      <p:sp>
        <p:nvSpPr>
          <p:cNvPr id="18" name="วงเล็บเหลี่ยมซ้าย 17"/>
          <p:cNvSpPr/>
          <p:nvPr/>
        </p:nvSpPr>
        <p:spPr>
          <a:xfrm rot="16200000">
            <a:off x="2272037" y="4536289"/>
            <a:ext cx="428628" cy="35719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วงเล็บเหลี่ยมซ้าย 18"/>
          <p:cNvSpPr/>
          <p:nvPr/>
        </p:nvSpPr>
        <p:spPr>
          <a:xfrm rot="5400000">
            <a:off x="2242440" y="6143644"/>
            <a:ext cx="500066" cy="35719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71612"/>
            <a:ext cx="1500197" cy="242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สี่เหลี่ยมมุมมน 20"/>
          <p:cNvSpPr/>
          <p:nvPr/>
        </p:nvSpPr>
        <p:spPr>
          <a:xfrm>
            <a:off x="2335649" y="2135244"/>
            <a:ext cx="307525" cy="172238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>
            <a:off x="3286115" y="2349558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TextBox 22"/>
          <p:cNvSpPr txBox="1"/>
          <p:nvPr/>
        </p:nvSpPr>
        <p:spPr>
          <a:xfrm>
            <a:off x="3643305" y="227812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2783</TotalTime>
  <Words>379</Words>
  <Application>Microsoft Office PowerPoint</Application>
  <PresentationFormat>นำเสนอทางหน้าจอ (4:3)</PresentationFormat>
  <Paragraphs>171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ตรงกลาง</vt:lpstr>
      <vt:lpstr>Karnaugh MAP</vt:lpstr>
      <vt:lpstr>Introduction to Karnaugh Map</vt:lpstr>
      <vt:lpstr>A 2-Variable Karnaugh map</vt:lpstr>
      <vt:lpstr>Using Karnaugh map</vt:lpstr>
      <vt:lpstr>Simplifying with Karnaugh map</vt:lpstr>
      <vt:lpstr>Exercise 1</vt:lpstr>
      <vt:lpstr>A 3-variable Karnaugh map</vt:lpstr>
      <vt:lpstr>Using Karnaugh Map</vt:lpstr>
      <vt:lpstr>Possibility to simplify </vt:lpstr>
      <vt:lpstr>Exercise 2</vt:lpstr>
      <vt:lpstr>A 4-variable Karnaugh Map</vt:lpstr>
      <vt:lpstr>Using Karnaugh Map</vt:lpstr>
      <vt:lpstr>7-SEGMENT</vt:lpstr>
      <vt:lpstr>TODO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Detection and Correction</dc:title>
  <dc:creator>firehand</dc:creator>
  <cp:lastModifiedBy>iLLuSioN</cp:lastModifiedBy>
  <cp:revision>185</cp:revision>
  <dcterms:created xsi:type="dcterms:W3CDTF">2009-10-27T02:23:19Z</dcterms:created>
  <dcterms:modified xsi:type="dcterms:W3CDTF">2010-02-09T18:09:50Z</dcterms:modified>
</cp:coreProperties>
</file>