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6" r:id="rId10"/>
    <p:sldId id="305" r:id="rId11"/>
    <p:sldId id="304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1" autoAdjust="0"/>
  </p:normalViewPr>
  <p:slideViewPr>
    <p:cSldViewPr>
      <p:cViewPr varScale="1">
        <p:scale>
          <a:sx n="94" d="100"/>
          <a:sy n="94" d="100"/>
        </p:scale>
        <p:origin x="-21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52A11-6EF6-44D4-A6C2-95632B4233B9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79032-F8D9-4D40-BCBA-94D00F61124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Z = A’BC  + A’  -&gt;  A’(BC</a:t>
            </a:r>
            <a:r>
              <a:rPr lang="en-US" baseline="0" dirty="0" smtClean="0"/>
              <a:t> + 1) -&gt; A’</a:t>
            </a:r>
          </a:p>
          <a:p>
            <a:r>
              <a:rPr lang="en-US" baseline="0" dirty="0" smtClean="0"/>
              <a:t>Z =  (X + Y)(X + Y’) -&gt;  X -&gt; A + B’C</a:t>
            </a:r>
          </a:p>
          <a:p>
            <a:r>
              <a:rPr lang="en-US" baseline="0" dirty="0" smtClean="0"/>
              <a:t>Z =  XY + X’ -&gt; X+Y -&gt; (AB +C)’ + B’D C’E’  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79032-F8D9-4D40-BCBA-94D00F611240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8A190-E2EB-488C-B53D-D5870154AB4F}" type="datetimeFigureOut">
              <a:rPr lang="th-TH" smtClean="0"/>
              <a:pPr/>
              <a:t>06/01/53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890EC-E175-466C-97BF-CA08777B213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Boolean Algebra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46672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Find the </a:t>
            </a:r>
            <a:r>
              <a:rPr lang="en-US" b="1" dirty="0" smtClean="0"/>
              <a:t>Boolean expression</a:t>
            </a:r>
            <a:r>
              <a:rPr lang="en-US" dirty="0" smtClean="0"/>
              <a:t> of F and </a:t>
            </a:r>
            <a:r>
              <a:rPr lang="en-US" b="1" dirty="0" smtClean="0"/>
              <a:t>its truth table </a:t>
            </a:r>
            <a:r>
              <a:rPr lang="en-US" dirty="0" smtClean="0"/>
              <a:t>and then </a:t>
            </a:r>
            <a:r>
              <a:rPr lang="en-US" b="1" dirty="0" smtClean="0"/>
              <a:t>simplify </a:t>
            </a:r>
            <a:r>
              <a:rPr lang="en-US" b="1" dirty="0" smtClean="0"/>
              <a:t>it</a:t>
            </a:r>
            <a:r>
              <a:rPr lang="en-US" b="1" dirty="0" smtClean="0"/>
              <a:t> </a:t>
            </a:r>
            <a:r>
              <a:rPr lang="en-US" dirty="0" smtClean="0"/>
              <a:t>and draw the digital circuit equivalent to its simplified expression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(1)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(2)</a:t>
            </a:r>
            <a:endParaRPr lang="th-TH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43182"/>
            <a:ext cx="6281994" cy="160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4643446"/>
            <a:ext cx="5325292" cy="162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the </a:t>
            </a:r>
            <a:r>
              <a:rPr lang="en-US" b="1" dirty="0" smtClean="0"/>
              <a:t>Boolean expression of F </a:t>
            </a:r>
            <a:r>
              <a:rPr lang="en-US" dirty="0" smtClean="0"/>
              <a:t>and then </a:t>
            </a:r>
            <a:r>
              <a:rPr lang="en-US" b="1" dirty="0" smtClean="0"/>
              <a:t>simplify it </a:t>
            </a:r>
            <a:r>
              <a:rPr lang="en-US" dirty="0" smtClean="0"/>
              <a:t>and draw the digital circuit equivalent to its simplified expression :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Find the simplified inverse of F and draw its wiring diagram.</a:t>
            </a:r>
            <a:endParaRPr lang="th-TH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071810"/>
            <a:ext cx="6296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Theorems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Operation with 0 and 1</a:t>
            </a:r>
          </a:p>
          <a:p>
            <a:pPr lvl="1"/>
            <a:r>
              <a:rPr lang="en-US" dirty="0" smtClean="0"/>
              <a:t>X + 0 = X</a:t>
            </a:r>
          </a:p>
          <a:p>
            <a:pPr lvl="1"/>
            <a:r>
              <a:rPr lang="en-US" dirty="0" smtClean="0"/>
              <a:t>X + 1 = 1</a:t>
            </a:r>
          </a:p>
          <a:p>
            <a:pPr lvl="1"/>
            <a:r>
              <a:rPr lang="en-US" dirty="0" smtClean="0"/>
              <a:t>X  •  0 = 0</a:t>
            </a:r>
          </a:p>
          <a:p>
            <a:pPr lvl="1"/>
            <a:r>
              <a:rPr lang="en-US" dirty="0" smtClean="0"/>
              <a:t>X  •  1 = X</a:t>
            </a:r>
          </a:p>
          <a:p>
            <a:r>
              <a:rPr lang="en-US" dirty="0" smtClean="0"/>
              <a:t>Idempotent laws</a:t>
            </a:r>
          </a:p>
          <a:p>
            <a:pPr lvl="1"/>
            <a:r>
              <a:rPr lang="en-US" dirty="0" smtClean="0"/>
              <a:t>X + X = X</a:t>
            </a:r>
          </a:p>
          <a:p>
            <a:pPr lvl="1"/>
            <a:r>
              <a:rPr lang="en-US" dirty="0" smtClean="0"/>
              <a:t>X  • X = X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Theorems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Involution laws</a:t>
            </a:r>
          </a:p>
          <a:p>
            <a:pPr lvl="1"/>
            <a:r>
              <a:rPr lang="en-US" dirty="0" smtClean="0"/>
              <a:t>(X’)’  = X</a:t>
            </a:r>
          </a:p>
          <a:p>
            <a:r>
              <a:rPr lang="en-US" dirty="0" smtClean="0"/>
              <a:t>Laws of </a:t>
            </a:r>
            <a:r>
              <a:rPr lang="en-US" dirty="0" err="1" smtClean="0"/>
              <a:t>complementarity</a:t>
            </a:r>
            <a:endParaRPr lang="en-US" dirty="0" smtClean="0"/>
          </a:p>
          <a:p>
            <a:pPr lvl="1"/>
            <a:r>
              <a:rPr lang="en-US" dirty="0" smtClean="0"/>
              <a:t>X + X’  = 1</a:t>
            </a:r>
          </a:p>
          <a:p>
            <a:pPr lvl="1"/>
            <a:r>
              <a:rPr lang="en-US" dirty="0" smtClean="0"/>
              <a:t>X  • X’  = 0</a:t>
            </a:r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(AB’ + D)E </a:t>
            </a:r>
            <a:r>
              <a:rPr lang="en-US" dirty="0" smtClean="0"/>
              <a:t>+ 1  </a:t>
            </a:r>
            <a:r>
              <a:rPr lang="en-US" dirty="0" smtClean="0">
                <a:sym typeface="Wingdings" pitchFamily="2" charset="2"/>
              </a:rPr>
              <a:t> Anything + 1 = 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(AB’ + D)(AB’ + D)’  X </a:t>
            </a:r>
            <a:r>
              <a:rPr lang="en-US" dirty="0" smtClean="0"/>
              <a:t>•  X’  = 0</a:t>
            </a: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X </a:t>
            </a:r>
            <a:endParaRPr lang="th-TH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1732340" y="4911338"/>
            <a:ext cx="392907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Commutative, Associative Laws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Commutative Laws</a:t>
            </a:r>
          </a:p>
          <a:p>
            <a:pPr lvl="1"/>
            <a:r>
              <a:rPr lang="en-US" dirty="0" smtClean="0"/>
              <a:t>XY = YX</a:t>
            </a:r>
          </a:p>
          <a:p>
            <a:pPr lvl="1"/>
            <a:r>
              <a:rPr lang="en-US" dirty="0" smtClean="0"/>
              <a:t>X + Y = Y + X</a:t>
            </a:r>
          </a:p>
          <a:p>
            <a:r>
              <a:rPr lang="en-US" dirty="0" smtClean="0"/>
              <a:t>Associative Laws</a:t>
            </a:r>
          </a:p>
          <a:p>
            <a:pPr lvl="1"/>
            <a:r>
              <a:rPr lang="en-US" dirty="0" smtClean="0"/>
              <a:t>(XY)Z   =    X(YZ)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(X + Y) + Z   =   X + (Y + Z)</a:t>
            </a: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4071942"/>
            <a:ext cx="44005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5500702"/>
            <a:ext cx="44005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Distributive Laws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X(Y + Z)  =  XY + XZ</a:t>
            </a:r>
          </a:p>
          <a:p>
            <a:r>
              <a:rPr lang="en-US" dirty="0" smtClean="0"/>
              <a:t>X + YZ    =  (X + Y)(X + Z)</a:t>
            </a:r>
          </a:p>
          <a:p>
            <a:r>
              <a:rPr lang="en-US" b="1" dirty="0" smtClean="0"/>
              <a:t>Proof 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	(X + Y)(X + Z)  </a:t>
            </a:r>
            <a:r>
              <a:rPr lang="en-US" dirty="0" smtClean="0">
                <a:sym typeface="Wingdings" pitchFamily="2" charset="2"/>
              </a:rPr>
              <a:t>  X(X + Z) + Y(X + Z)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XX</a:t>
            </a:r>
            <a:r>
              <a:rPr lang="en-US" dirty="0" smtClean="0">
                <a:sym typeface="Wingdings" pitchFamily="2" charset="2"/>
              </a:rPr>
              <a:t> + XZ  + YX  +  YZ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X  + XZ   + XY  </a:t>
            </a:r>
            <a:r>
              <a:rPr lang="en-US" dirty="0" smtClean="0">
                <a:sym typeface="Wingdings" pitchFamily="2" charset="2"/>
              </a:rPr>
              <a:t>+ YZ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                   X (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 + Z  + Y</a:t>
            </a:r>
            <a:r>
              <a:rPr lang="en-US" dirty="0" smtClean="0">
                <a:sym typeface="Wingdings" pitchFamily="2" charset="2"/>
              </a:rPr>
              <a:t>) + YZ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           X + YZ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 Theorems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XY + XY’ = X</a:t>
            </a:r>
          </a:p>
          <a:p>
            <a:r>
              <a:rPr lang="en-US" dirty="0" smtClean="0"/>
              <a:t>(X+Y)(X + Y’) = X</a:t>
            </a:r>
          </a:p>
          <a:p>
            <a:r>
              <a:rPr lang="en-US" dirty="0" smtClean="0"/>
              <a:t>X + XY = X</a:t>
            </a:r>
          </a:p>
          <a:p>
            <a:r>
              <a:rPr lang="en-US" dirty="0" smtClean="0"/>
              <a:t>X(X + Y) = X</a:t>
            </a:r>
          </a:p>
          <a:p>
            <a:r>
              <a:rPr lang="en-US" dirty="0" smtClean="0"/>
              <a:t>(X + Y’)Y = XY</a:t>
            </a:r>
          </a:p>
          <a:p>
            <a:r>
              <a:rPr lang="en-US" dirty="0" smtClean="0"/>
              <a:t>XY’ + Y = X + Y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Simplify the following expression :</a:t>
            </a:r>
          </a:p>
          <a:p>
            <a:pPr lvl="1"/>
            <a:r>
              <a:rPr lang="en-US" dirty="0" smtClean="0"/>
              <a:t>Z = A’BC + A’</a:t>
            </a:r>
          </a:p>
          <a:p>
            <a:pPr lvl="1"/>
            <a:r>
              <a:rPr lang="en-US" dirty="0" smtClean="0"/>
              <a:t>Z = [A + B’C + D + EF][A + B’C  + (D + EF)’]</a:t>
            </a:r>
          </a:p>
          <a:p>
            <a:pPr lvl="1"/>
            <a:r>
              <a:rPr lang="en-US" dirty="0" smtClean="0"/>
              <a:t>Z = (AB + C)(B’D + C’E’) + (AB + C)’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inverse or complement of any Boolean expression can easily be found by successively applying the following theorems, which are frequently referred to as </a:t>
            </a:r>
            <a:r>
              <a:rPr lang="en-US" dirty="0" err="1" smtClean="0"/>
              <a:t>Demorgan’s</a:t>
            </a:r>
            <a:r>
              <a:rPr lang="en-US" dirty="0" smtClean="0"/>
              <a:t> Laws</a:t>
            </a:r>
          </a:p>
          <a:p>
            <a:pPr lvl="1"/>
            <a:r>
              <a:rPr lang="en-US" dirty="0" smtClean="0"/>
              <a:t>(X + Y)’  = X’Y’</a:t>
            </a:r>
          </a:p>
          <a:p>
            <a:pPr lvl="1"/>
            <a:r>
              <a:rPr lang="en-US" dirty="0" smtClean="0"/>
              <a:t>(XY)’      = X’ + Y’</a:t>
            </a:r>
          </a:p>
          <a:p>
            <a:r>
              <a:rPr lang="en-US" b="1" dirty="0" smtClean="0"/>
              <a:t>Example : </a:t>
            </a:r>
            <a:r>
              <a:rPr lang="en-US" dirty="0" smtClean="0"/>
              <a:t>find the complement of (A’ + B)C’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[(A’ + B)C’]’  </a:t>
            </a:r>
            <a:r>
              <a:rPr lang="en-US" dirty="0" smtClean="0">
                <a:sym typeface="Wingdings" pitchFamily="2" charset="2"/>
              </a:rPr>
              <a:t>  (A’ + B)’ + C   AB’ + C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</a:t>
            </a:r>
            <a:r>
              <a:rPr lang="en-US" dirty="0" err="1" smtClean="0"/>
              <a:t>DeMorgan’s</a:t>
            </a:r>
            <a:r>
              <a:rPr lang="en-US" dirty="0" smtClean="0"/>
              <a:t> Laws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inverse of F,  F = A’B + AB’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F’  =  (A’B +  AB’)’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=  (A’B)’ (AB’)’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=  (A’’ + B’)(A’ + B’’) = (A+B’)(A’+B)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=  AA’ + AB + A’B’ + BB’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=   AB + A’B’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1765</TotalTime>
  <Words>522</Words>
  <Application>Microsoft Office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ตรงกลาง</vt:lpstr>
      <vt:lpstr>Boolean Algebra</vt:lpstr>
      <vt:lpstr>Basic Theorems (1)</vt:lpstr>
      <vt:lpstr>Basic Theorems (2)</vt:lpstr>
      <vt:lpstr>Commutative, Associative Laws</vt:lpstr>
      <vt:lpstr>Distributive Laws</vt:lpstr>
      <vt:lpstr>Simplification Theorems</vt:lpstr>
      <vt:lpstr>Exercise 1</vt:lpstr>
      <vt:lpstr>DeMorgan’s Laws</vt:lpstr>
      <vt:lpstr>Example : DeMorgan’s Laws</vt:lpstr>
      <vt:lpstr>Exercise 2</vt:lpstr>
      <vt:lpstr>TODO 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Detection and Correction</dc:title>
  <dc:creator>firehand</dc:creator>
  <cp:lastModifiedBy>admin</cp:lastModifiedBy>
  <cp:revision>125</cp:revision>
  <dcterms:created xsi:type="dcterms:W3CDTF">2009-10-27T02:23:19Z</dcterms:created>
  <dcterms:modified xsi:type="dcterms:W3CDTF">2010-01-06T03:36:39Z</dcterms:modified>
</cp:coreProperties>
</file>