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5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69" r:id="rId14"/>
    <p:sldId id="273" r:id="rId15"/>
    <p:sldId id="274" r:id="rId16"/>
    <p:sldId id="272" r:id="rId17"/>
    <p:sldId id="276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Array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Define the Initialize Data for Array (1)</a:t>
            </a:r>
            <a:endParaRPr lang="th-TH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4 ways to</a:t>
            </a:r>
            <a:r>
              <a:rPr lang="th-TH" dirty="0" smtClean="0"/>
              <a:t> </a:t>
            </a:r>
            <a:r>
              <a:rPr lang="en-US" dirty="0" smtClean="0"/>
              <a:t>initialize data for an array variable</a:t>
            </a:r>
          </a:p>
          <a:p>
            <a:pPr lvl="1"/>
            <a:r>
              <a:rPr lang="en-US" dirty="0" smtClean="0"/>
              <a:t>Basic initialization                                </a:t>
            </a:r>
          </a:p>
          <a:p>
            <a:pPr lvl="1"/>
            <a:r>
              <a:rPr lang="en-US" dirty="0" smtClean="0"/>
              <a:t>Initialization without size</a:t>
            </a:r>
          </a:p>
          <a:p>
            <a:pPr lvl="1"/>
            <a:r>
              <a:rPr lang="en-US" dirty="0" smtClean="0"/>
              <a:t>Partial initialization</a:t>
            </a:r>
          </a:p>
          <a:p>
            <a:pPr lvl="1"/>
            <a:r>
              <a:rPr lang="en-US" dirty="0" smtClean="0"/>
              <a:t>Initialization to all zeros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Define the Initialize Data for Array </a:t>
            </a:r>
            <a:r>
              <a:rPr lang="en-US" sz="3600" b="1" dirty="0" smtClean="0"/>
              <a:t>(2)</a:t>
            </a:r>
            <a:endParaRPr lang="th-TH" sz="3600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67544" y="1701328"/>
            <a:ext cx="8100000" cy="46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2204864"/>
            <a:ext cx="7992888" cy="3744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number[5] = { 10, 20, 30, 40, 50 };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5;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(“number[%d] = %d\n”,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number[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 Usage Issue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make an array variable </a:t>
            </a: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b="1" dirty="0" smtClean="0">
                <a:solidFill>
                  <a:srgbClr val="00B050"/>
                </a:solidFill>
              </a:rPr>
              <a:t> a[5];</a:t>
            </a:r>
            <a:r>
              <a:rPr lang="en-US" dirty="0" smtClean="0"/>
              <a:t> </a:t>
            </a:r>
            <a:endParaRPr lang="th-TH" dirty="0" smtClean="0"/>
          </a:p>
          <a:p>
            <a:r>
              <a:rPr lang="en-US" dirty="0" smtClean="0"/>
              <a:t>Array index can only be 0, 1,2, 3 and 4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71600" y="3068960"/>
            <a:ext cx="2520280" cy="1368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a[5];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a[5] = 100;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ลูกศรลง 5"/>
          <p:cNvSpPr/>
          <p:nvPr/>
        </p:nvSpPr>
        <p:spPr>
          <a:xfrm rot="10800000">
            <a:off x="1187625" y="4149080"/>
            <a:ext cx="360040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779912" y="2996953"/>
            <a:ext cx="5112568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Compiling Step:</a:t>
            </a:r>
            <a:endParaRPr lang="th-TH" sz="2400" b="1" dirty="0" smtClean="0"/>
          </a:p>
          <a:p>
            <a:r>
              <a:rPr lang="th-TH" sz="2400" dirty="0" smtClean="0"/>
              <a:t>       </a:t>
            </a:r>
            <a:r>
              <a:rPr lang="en-US" sz="2400" dirty="0" smtClean="0"/>
              <a:t>Compiler does not warn us about this issue</a:t>
            </a:r>
            <a:endParaRPr lang="th-TH" sz="2400" dirty="0" smtClean="0"/>
          </a:p>
          <a:p>
            <a:endParaRPr lang="th-TH" sz="2400" dirty="0"/>
          </a:p>
          <a:p>
            <a:r>
              <a:rPr lang="en-US" sz="2400" b="1" dirty="0" smtClean="0"/>
              <a:t>Executing Step: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It will cause the error, sometimes OS will shut down our program or maybe our program will hang the OS </a:t>
            </a:r>
            <a:endParaRPr lang="th-TH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Swap data between 2 variables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think about how can we swap stored data between variable </a:t>
            </a:r>
            <a:r>
              <a:rPr lang="en-US" b="1" dirty="0" smtClean="0"/>
              <a:t>A </a:t>
            </a:r>
            <a:r>
              <a:rPr lang="en-US" dirty="0" smtClean="0"/>
              <a:t>and</a:t>
            </a:r>
            <a:r>
              <a:rPr lang="th-TH" dirty="0" smtClean="0"/>
              <a:t>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</a:p>
          <a:p>
            <a:pPr lvl="2">
              <a:buNone/>
            </a:pPr>
            <a:r>
              <a:rPr lang="en-US" dirty="0" smtClean="0"/>
              <a:t>		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int</a:t>
            </a:r>
            <a:r>
              <a:rPr lang="en-US" sz="2800" dirty="0" smtClean="0">
                <a:solidFill>
                  <a:srgbClr val="00B050"/>
                </a:solidFill>
              </a:rPr>
              <a:t> A = 5;</a:t>
            </a:r>
          </a:p>
          <a:p>
            <a:pPr lvl="2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       	 </a:t>
            </a:r>
            <a:r>
              <a:rPr lang="en-US" sz="2800" dirty="0" err="1" smtClean="0">
                <a:solidFill>
                  <a:srgbClr val="00B050"/>
                </a:solidFill>
              </a:rPr>
              <a:t>int</a:t>
            </a:r>
            <a:r>
              <a:rPr lang="en-US" sz="2800" dirty="0" smtClean="0">
                <a:solidFill>
                  <a:srgbClr val="00B050"/>
                </a:solidFill>
              </a:rPr>
              <a:t> B  = 10;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At last, Data in A must be 10 and Data in B must be 5</a:t>
            </a:r>
          </a:p>
        </p:txBody>
      </p:sp>
      <p:sp>
        <p:nvSpPr>
          <p:cNvPr id="4" name="Rectangle 3"/>
          <p:cNvSpPr/>
          <p:nvPr/>
        </p:nvSpPr>
        <p:spPr>
          <a:xfrm>
            <a:off x="2915816" y="4509120"/>
            <a:ext cx="2592288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Can we </a:t>
            </a:r>
            <a:r>
              <a:rPr lang="en-US" dirty="0" smtClean="0"/>
              <a:t>do</a:t>
            </a:r>
          </a:p>
          <a:p>
            <a:pPr algn="ctr"/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smtClean="0"/>
              <a:t>B;</a:t>
            </a:r>
          </a:p>
          <a:p>
            <a:pPr algn="ctr"/>
            <a:r>
              <a:rPr lang="en-US" dirty="0" smtClean="0"/>
              <a:t>B = </a:t>
            </a:r>
            <a:r>
              <a:rPr lang="en-US" dirty="0"/>
              <a:t>A;  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Swap data between 2 </a:t>
            </a:r>
            <a:r>
              <a:rPr lang="en-US" b="1" dirty="0" smtClean="0"/>
              <a:t>variables</a:t>
            </a:r>
            <a:r>
              <a:rPr lang="th-TH" b="1" dirty="0" smtClean="0"/>
              <a:t> </a:t>
            </a:r>
            <a:r>
              <a:rPr lang="en-US" b="1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76744" y="2104256"/>
            <a:ext cx="2159152" cy="1180728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A = 5;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B  = 10;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779912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6156176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52100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876256" y="52100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5656" y="3112368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TMP;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1640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1835696" y="52100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TMP</a:t>
            </a:r>
            <a:endParaRPr lang="th-TH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581200" y="2060848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TMP = A;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31640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580112" y="2536304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    = B;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79912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581200" y="3040360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900" dirty="0" smtClean="0"/>
              <a:t>B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= TMP;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56176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Swap data between 2 elements of array</a:t>
            </a:r>
            <a:endParaRPr lang="th-TH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swap data between</a:t>
            </a:r>
            <a:r>
              <a:rPr lang="th-TH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numbers[3]</a:t>
            </a:r>
            <a:r>
              <a:rPr lang="en-US" dirty="0" smtClean="0"/>
              <a:t> and</a:t>
            </a:r>
            <a:r>
              <a:rPr lang="th-TH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numbers[1]</a:t>
            </a:r>
            <a:endParaRPr lang="th-TH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403648" y="2564904"/>
            <a:ext cx="6197917" cy="4104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4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64288" y="1600200"/>
            <a:ext cx="1800200" cy="13247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Find the output of this program</a:t>
            </a:r>
            <a:endParaRPr lang="th-TH" sz="2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1340768"/>
            <a:ext cx="6768752" cy="5472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a[4] = {10, 5, 30, 12};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temp,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j;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3; 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for(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i+1;  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4;  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if (a[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 &lt;  a[j]) {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   temp = a[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];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   a[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] = a[ j ];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   a[ j ] = temp;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}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}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}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for(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4;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(“a[%d] = %d\n”,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a[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2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Variable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 until now, we’ve learnt that we need a </a:t>
            </a:r>
            <a:r>
              <a:rPr lang="en-US" b="1" i="1" dirty="0" smtClean="0">
                <a:solidFill>
                  <a:srgbClr val="00B050"/>
                </a:solidFill>
              </a:rPr>
              <a:t>variable</a:t>
            </a:r>
            <a:r>
              <a:rPr lang="en-US" dirty="0" smtClean="0"/>
              <a:t> to store data.</a:t>
            </a:r>
            <a:endParaRPr lang="th-TH" dirty="0" smtClean="0"/>
          </a:p>
          <a:p>
            <a:r>
              <a:rPr lang="en-US" dirty="0" smtClean="0"/>
              <a:t>Thus, If we need to store 10 integer numbers. We need to define 10 integer variables !!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a1,a2,a3,…, a10;  </a:t>
            </a:r>
            <a:r>
              <a:rPr lang="en-US" dirty="0" smtClean="0">
                <a:sym typeface="Wingdings" pitchFamily="2" charset="2"/>
              </a:rPr>
              <a:t> confuse</a:t>
            </a:r>
            <a:endParaRPr lang="th-TH" dirty="0" smtClean="0"/>
          </a:p>
          <a:p>
            <a:r>
              <a:rPr lang="en-US" dirty="0" smtClean="0"/>
              <a:t>Or, If we want to take 10 integer numbers from user and store them in 10 integer variables ??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(“%d”, &amp;a1);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(“%d”, &amp;a2); …….    10 times ??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Array Variable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variable is a variable that can store multiple data of the same type.</a:t>
            </a:r>
            <a:r>
              <a:rPr lang="th-TH" dirty="0" smtClean="0"/>
              <a:t> </a:t>
            </a:r>
          </a:p>
          <a:p>
            <a:r>
              <a:rPr lang="en-US" dirty="0" smtClean="0"/>
              <a:t>Array variable is like we envelop multiple variables into a single variable</a:t>
            </a:r>
          </a:p>
          <a:p>
            <a:r>
              <a:rPr lang="en-US" dirty="0" smtClean="0"/>
              <a:t>We can access each data element by using an </a:t>
            </a:r>
            <a:r>
              <a:rPr lang="en-US" b="1" i="1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within the symbol</a:t>
            </a:r>
            <a:r>
              <a:rPr lang="th-TH" dirty="0" smtClean="0"/>
              <a:t> </a:t>
            </a:r>
            <a:r>
              <a:rPr lang="th-TH" b="1" dirty="0" smtClean="0">
                <a:solidFill>
                  <a:srgbClr val="0070C0"/>
                </a:solidFill>
              </a:rPr>
              <a:t>[ </a:t>
            </a:r>
            <a:r>
              <a:rPr lang="th-TH" b="1" dirty="0">
                <a:solidFill>
                  <a:srgbClr val="0070C0"/>
                </a:solidFill>
              </a:rPr>
              <a:t> </a:t>
            </a:r>
            <a:r>
              <a:rPr lang="th-TH" b="1" dirty="0" smtClean="0">
                <a:solidFill>
                  <a:srgbClr val="0070C0"/>
                </a:solidFill>
              </a:rPr>
              <a:t> ]</a:t>
            </a:r>
            <a:r>
              <a:rPr lang="th-TH" dirty="0" smtClean="0"/>
              <a:t>  </a:t>
            </a:r>
            <a:r>
              <a:rPr lang="en-US" dirty="0" smtClean="0"/>
              <a:t>that follows a variable </a:t>
            </a:r>
          </a:p>
          <a:p>
            <a:pPr lvl="1"/>
            <a:r>
              <a:rPr lang="en-US" dirty="0" smtClean="0"/>
              <a:t>index in C, start from number 0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1-Dimension Array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Syntax to define a 1-D array</a:t>
            </a:r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en-US" b="1" dirty="0" smtClean="0"/>
          </a:p>
          <a:p>
            <a:r>
              <a:rPr lang="en-US" b="1" dirty="0" smtClean="0"/>
              <a:t>Example :</a:t>
            </a:r>
          </a:p>
          <a:p>
            <a:pPr lvl="1"/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score</a:t>
            </a:r>
            <a:r>
              <a:rPr lang="en-US" dirty="0" smtClean="0"/>
              <a:t>[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];</a:t>
            </a:r>
          </a:p>
          <a:p>
            <a:pPr lvl="2"/>
            <a:r>
              <a:rPr lang="en-US" dirty="0" smtClean="0"/>
              <a:t>Array data type =&gt; </a:t>
            </a: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Array variable name =&gt; </a:t>
            </a:r>
            <a:r>
              <a:rPr lang="en-US" b="1" dirty="0" smtClean="0">
                <a:solidFill>
                  <a:srgbClr val="0070C0"/>
                </a:solidFill>
              </a:rPr>
              <a:t>score</a:t>
            </a:r>
          </a:p>
          <a:p>
            <a:pPr lvl="2"/>
            <a:r>
              <a:rPr lang="en-US" dirty="0" smtClean="0"/>
              <a:t>Number of element of this array =&gt;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endParaRPr lang="th-TH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754825"/>
              </p:ext>
            </p:extLst>
          </p:nvPr>
        </p:nvGraphicFramePr>
        <p:xfrm>
          <a:off x="899592" y="2298184"/>
          <a:ext cx="7488832" cy="1706880"/>
        </p:xfrm>
        <a:graphic>
          <a:graphicData uri="http://schemas.openxmlformats.org/drawingml/2006/table">
            <a:tbl>
              <a:tblPr/>
              <a:tblGrid>
                <a:gridCol w="7488832"/>
              </a:tblGrid>
              <a:tr h="0">
                <a:tc>
                  <a:txBody>
                    <a:bodyPr/>
                    <a:lstStyle/>
                    <a:p>
                      <a:pPr marL="1323975" indent="-1323975"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      </a:t>
                      </a:r>
                      <a:r>
                        <a:rPr lang="en-US" sz="2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type    </a:t>
                      </a:r>
                      <a:r>
                        <a:rPr lang="en-US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variable-name[n] 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type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: array variable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data type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variable-name </a:t>
                      </a:r>
                      <a:r>
                        <a:rPr lang="en-US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: 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array variable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name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n </a:t>
                      </a:r>
                      <a:r>
                        <a:rPr lang="en-US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: </a:t>
                      </a:r>
                      <a:r>
                        <a:rPr lang="th-TH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number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of element that array can hold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8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Array and Normal Variable Comparison</a:t>
            </a:r>
            <a:endParaRPr lang="th-TH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b="75784"/>
          <a:stretch/>
        </p:blipFill>
        <p:spPr bwMode="auto">
          <a:xfrm>
            <a:off x="611560" y="2278419"/>
            <a:ext cx="8135938" cy="1150581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t="45944" b="24993"/>
          <a:stretch/>
        </p:blipFill>
        <p:spPr bwMode="auto">
          <a:xfrm>
            <a:off x="611560" y="4568350"/>
            <a:ext cx="8135938" cy="138093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115616" y="1772816"/>
            <a:ext cx="6552728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  score0, score1, score2, score3, score4;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2627784" y="4005064"/>
            <a:ext cx="3744416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  score[5];</a:t>
            </a:r>
            <a:endParaRPr lang="th-TH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67544" y="3645024"/>
            <a:ext cx="83529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Example : Define an array variable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1621154"/>
            <a:ext cx="6840759" cy="490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Assign value to each element in array variable</a:t>
            </a:r>
            <a:endParaRPr lang="th-TH" sz="32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2060848"/>
            <a:ext cx="2447184" cy="29809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data[4];</a:t>
            </a:r>
          </a:p>
          <a:p>
            <a:pPr>
              <a:buNone/>
            </a:pPr>
            <a:r>
              <a:rPr lang="en-US" dirty="0" smtClean="0"/>
              <a:t>data[0] = 5;</a:t>
            </a:r>
          </a:p>
          <a:p>
            <a:pPr>
              <a:buNone/>
            </a:pPr>
            <a:r>
              <a:rPr lang="en-US" dirty="0" smtClean="0"/>
              <a:t>data[1] = 4;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data[2] = 1;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data[3] = 8;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 rot="10800000">
            <a:off x="2627784" y="2161456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 rot="10800000">
            <a:off x="2627785" y="2665511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 rot="10800000">
            <a:off x="2627785" y="316956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 rot="10800000">
            <a:off x="2627785" y="367362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 rot="10800000">
            <a:off x="2627785" y="4177679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427984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580112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732240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884368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3563888" y="25214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4427984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data[0]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633648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data[1]</a:t>
            </a:r>
            <a:endParaRPr lang="th-TH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776540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data[2]</a:t>
            </a:r>
            <a:endParaRPr lang="th-TH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930548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data[3]</a:t>
            </a:r>
            <a:endParaRPr lang="th-TH" sz="2400" dirty="0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4427984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5580112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6732240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7884368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07704" y="2132856"/>
            <a:ext cx="5544616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a[3];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a[0]  =  1;   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a[1]  =  2;   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a[2]  =  3;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(“a[0] = %d”, a[0]);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(“a[1] = %d”, a[1]);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(“a[2] = %d”, a[2]);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204864"/>
            <a:ext cx="5544616" cy="3960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a[3],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3;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a[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  =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* 5;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3;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(“a[%d] = %d”,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a[0]);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1824</TotalTime>
  <Words>764</Words>
  <Application>Microsoft Office PowerPoint</Application>
  <PresentationFormat>On-screen Show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Array</vt:lpstr>
      <vt:lpstr>Variable Issue</vt:lpstr>
      <vt:lpstr>Array Variable</vt:lpstr>
      <vt:lpstr>1-Dimension Array</vt:lpstr>
      <vt:lpstr>Array and Normal Variable Comparison</vt:lpstr>
      <vt:lpstr>Example : Define an array variable</vt:lpstr>
      <vt:lpstr>Assign value to each element in array variable</vt:lpstr>
      <vt:lpstr>QUIZ 1</vt:lpstr>
      <vt:lpstr>QUIZ 2</vt:lpstr>
      <vt:lpstr>Define the Initialize Data for Array (1)</vt:lpstr>
      <vt:lpstr>Define the Initialize Data for Array (2)</vt:lpstr>
      <vt:lpstr>QUIZ 3</vt:lpstr>
      <vt:lpstr>Array Usage Issue</vt:lpstr>
      <vt:lpstr>Swap data between 2 variables</vt:lpstr>
      <vt:lpstr>Swap data between 2 variables (2)</vt:lpstr>
      <vt:lpstr>Swap data between 2 elements of array</vt:lpstr>
      <vt:lpstr>QUIZ 4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191</cp:revision>
  <dcterms:created xsi:type="dcterms:W3CDTF">2010-05-09T09:54:05Z</dcterms:created>
  <dcterms:modified xsi:type="dcterms:W3CDTF">2013-05-27T13:24:47Z</dcterms:modified>
</cp:coreProperties>
</file>