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7" r:id="rId2"/>
    <p:sldId id="308" r:id="rId3"/>
    <p:sldId id="309" r:id="rId4"/>
    <p:sldId id="310" r:id="rId5"/>
    <p:sldId id="311" r:id="rId6"/>
    <p:sldId id="312" r:id="rId7"/>
    <p:sldId id="313" r:id="rId8"/>
    <p:sldId id="316" r:id="rId9"/>
    <p:sldId id="314" r:id="rId10"/>
    <p:sldId id="317" r:id="rId11"/>
    <p:sldId id="318" r:id="rId12"/>
    <p:sldId id="320" r:id="rId13"/>
    <p:sldId id="321" r:id="rId1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0" autoAdjust="0"/>
    <p:restoredTop sz="94660"/>
  </p:normalViewPr>
  <p:slideViewPr>
    <p:cSldViewPr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05/07/60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XML</a:t>
            </a:r>
            <a:r>
              <a:rPr lang="en-US" sz="4900" dirty="0" smtClean="0"/>
              <a:t>, </a:t>
            </a:r>
            <a:r>
              <a:rPr lang="en-US" sz="4900" dirty="0" smtClean="0"/>
              <a:t>JSON </a:t>
            </a:r>
            <a:r>
              <a:rPr lang="th-TH" sz="4900" dirty="0" smtClean="0"/>
              <a:t>และ </a:t>
            </a:r>
            <a:r>
              <a:rPr lang="en-US" sz="4900" dirty="0" smtClean="0"/>
              <a:t>AJAX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030523315 – Web Programming and Web Database</a:t>
            </a:r>
          </a:p>
          <a:p>
            <a:r>
              <a:rPr lang="en-US" dirty="0"/>
              <a:t>Asst. Prof. Dr. Choopan </a:t>
            </a:r>
            <a:r>
              <a:rPr lang="en-US" dirty="0" smtClean="0"/>
              <a:t>Rattanapoka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9529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JSON, AJAX </a:t>
            </a:r>
            <a:r>
              <a:rPr lang="th-TH" dirty="0"/>
              <a:t>และ </a:t>
            </a:r>
            <a:r>
              <a:rPr lang="en-US" dirty="0"/>
              <a:t>PHP</a:t>
            </a:r>
            <a:r>
              <a:rPr lang="th-TH" dirty="0"/>
              <a:t> </a:t>
            </a:r>
            <a:r>
              <a:rPr lang="en-US" dirty="0" smtClean="0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153400" cy="4997152"/>
          </a:xfrm>
        </p:spPr>
        <p:txBody>
          <a:bodyPr>
            <a:normAutofit fontScale="55000" lnSpcReduction="20000"/>
          </a:bodyPr>
          <a:lstStyle/>
          <a:p>
            <a:r>
              <a:rPr lang="en-US" sz="3800" dirty="0" err="1" smtClean="0"/>
              <a:t>data.php</a:t>
            </a:r>
            <a:endParaRPr lang="en-US" sz="3800" dirty="0" smtClean="0"/>
          </a:p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try {</a:t>
            </a:r>
          </a:p>
          <a:p>
            <a:pPr marL="0" indent="0">
              <a:buNone/>
            </a:pPr>
            <a:r>
              <a:rPr lang="en-US" dirty="0" smtClean="0"/>
              <a:t>       $</a:t>
            </a:r>
            <a:r>
              <a:rPr lang="en-US" dirty="0"/>
              <a:t>conn = new PDO("</a:t>
            </a:r>
            <a:r>
              <a:rPr lang="en-US" dirty="0" err="1"/>
              <a:t>mysql:host</a:t>
            </a:r>
            <a:r>
              <a:rPr lang="en-US" dirty="0"/>
              <a:t>=</a:t>
            </a:r>
            <a:r>
              <a:rPr lang="en-US" dirty="0" err="1"/>
              <a:t>localhost;dbname</a:t>
            </a:r>
            <a:r>
              <a:rPr lang="en-US" dirty="0"/>
              <a:t>=</a:t>
            </a:r>
            <a:r>
              <a:rPr lang="en-US" dirty="0" err="1"/>
              <a:t>json</a:t>
            </a:r>
            <a:r>
              <a:rPr lang="en-US" dirty="0"/>
              <a:t>", 'root', '');</a:t>
            </a:r>
          </a:p>
          <a:p>
            <a:pPr marL="0" indent="0">
              <a:buNone/>
            </a:pPr>
            <a:r>
              <a:rPr lang="en-US" dirty="0" smtClean="0"/>
              <a:t>       $</a:t>
            </a:r>
            <a:r>
              <a:rPr lang="en-US" dirty="0"/>
              <a:t>conn -&gt; </a:t>
            </a:r>
            <a:r>
              <a:rPr lang="en-US" dirty="0" err="1"/>
              <a:t>setAttribute</a:t>
            </a:r>
            <a:r>
              <a:rPr lang="en-US" dirty="0"/>
              <a:t>(PDO::ATTR_ERRMODE, PDO::ERRMODE_EXCEPTION);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$</a:t>
            </a:r>
            <a:r>
              <a:rPr lang="en-US" dirty="0"/>
              <a:t>price = </a:t>
            </a:r>
            <a:r>
              <a:rPr lang="en-US" b="1" dirty="0">
                <a:solidFill>
                  <a:srgbClr val="7030A0"/>
                </a:solidFill>
              </a:rPr>
              <a:t>$_GET['price'];</a:t>
            </a:r>
          </a:p>
          <a:p>
            <a:pPr marL="0" indent="0">
              <a:buNone/>
            </a:pPr>
            <a:r>
              <a:rPr lang="en-US" dirty="0" smtClean="0"/>
              <a:t>       $</a:t>
            </a:r>
            <a:r>
              <a:rPr lang="en-US" dirty="0" err="1"/>
              <a:t>sql</a:t>
            </a:r>
            <a:r>
              <a:rPr lang="en-US" dirty="0"/>
              <a:t> = "SELECT * FROM products WHERE price &lt;= $price";</a:t>
            </a:r>
          </a:p>
          <a:p>
            <a:pPr marL="0" indent="0">
              <a:buNone/>
            </a:pPr>
            <a:r>
              <a:rPr lang="en-US" dirty="0" smtClean="0"/>
              <a:t>       $</a:t>
            </a:r>
            <a:r>
              <a:rPr lang="en-US" dirty="0"/>
              <a:t>q = $conn-&gt;query($</a:t>
            </a:r>
            <a:r>
              <a:rPr lang="en-US" dirty="0" err="1"/>
              <a:t>sql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smtClean="0"/>
              <a:t>       $</a:t>
            </a:r>
            <a:r>
              <a:rPr lang="en-US" dirty="0"/>
              <a:t>result = $q-&gt;</a:t>
            </a:r>
            <a:r>
              <a:rPr lang="en-US" dirty="0" err="1">
                <a:solidFill>
                  <a:srgbClr val="0070C0"/>
                </a:solidFill>
              </a:rPr>
              <a:t>fetchAll</a:t>
            </a:r>
            <a:r>
              <a:rPr lang="en-US" dirty="0"/>
              <a:t>(PDO::FETCH_ASSOC);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b="1" dirty="0" smtClean="0">
                <a:solidFill>
                  <a:srgbClr val="00B050"/>
                </a:solidFill>
              </a:rPr>
              <a:t>echo  </a:t>
            </a:r>
            <a:r>
              <a:rPr lang="en-US" b="1" dirty="0" err="1">
                <a:solidFill>
                  <a:srgbClr val="00B050"/>
                </a:solidFill>
              </a:rPr>
              <a:t>json_encode</a:t>
            </a:r>
            <a:r>
              <a:rPr lang="en-US" b="1" dirty="0">
                <a:solidFill>
                  <a:srgbClr val="00B050"/>
                </a:solidFill>
              </a:rPr>
              <a:t>($result);</a:t>
            </a:r>
          </a:p>
          <a:p>
            <a:pPr marL="0" indent="0">
              <a:buNone/>
            </a:pPr>
            <a:r>
              <a:rPr lang="en-US" dirty="0" smtClean="0"/>
              <a:t>        $</a:t>
            </a:r>
            <a:r>
              <a:rPr lang="en-US" dirty="0"/>
              <a:t>conn = null;</a:t>
            </a:r>
          </a:p>
          <a:p>
            <a:pPr marL="0" indent="0">
              <a:buNone/>
            </a:pPr>
            <a:r>
              <a:rPr lang="en-US" dirty="0" smtClean="0"/>
              <a:t>    } </a:t>
            </a:r>
            <a:r>
              <a:rPr lang="en-US" dirty="0"/>
              <a:t>catch(</a:t>
            </a:r>
            <a:r>
              <a:rPr lang="en-US" dirty="0" err="1"/>
              <a:t>PDOException</a:t>
            </a:r>
            <a:r>
              <a:rPr lang="en-US" dirty="0"/>
              <a:t> $e) {</a:t>
            </a:r>
          </a:p>
          <a:p>
            <a:pPr marL="0" indent="0">
              <a:buNone/>
            </a:pPr>
            <a:r>
              <a:rPr lang="en-US" dirty="0"/>
              <a:t>	echo "Error :" . $e-&gt;</a:t>
            </a:r>
            <a:r>
              <a:rPr lang="en-US" dirty="0" err="1"/>
              <a:t>getMessage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?&gt;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805264"/>
            <a:ext cx="6476190" cy="64761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4267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JSON, AJAX </a:t>
            </a:r>
            <a:r>
              <a:rPr lang="th-TH" dirty="0"/>
              <a:t>และ </a:t>
            </a:r>
            <a:r>
              <a:rPr lang="en-US" dirty="0"/>
              <a:t>PHP</a:t>
            </a:r>
            <a:r>
              <a:rPr lang="th-TH" dirty="0"/>
              <a:t> </a:t>
            </a:r>
            <a:r>
              <a:rPr lang="en-US" dirty="0" smtClean="0"/>
              <a:t>[3]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88923"/>
            <a:ext cx="7632848" cy="5495651"/>
          </a:xfrm>
        </p:spPr>
      </p:pic>
    </p:spTree>
    <p:extLst>
      <p:ext uri="{BB962C8B-B14F-4D97-AF65-F5344CB8AC3E}">
        <p14:creationId xmlns:p14="http://schemas.microsoft.com/office/powerpoint/2010/main" val="279024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กรณีที่ต้องการปรับแต่ง</a:t>
            </a:r>
            <a:r>
              <a:rPr lang="th-TH" dirty="0" err="1" smtClean="0"/>
              <a:t>ได้มาก</a:t>
            </a:r>
            <a:r>
              <a:rPr lang="th-TH" dirty="0" smtClean="0"/>
              <a:t>ขึ้นใช้ </a:t>
            </a:r>
            <a:r>
              <a:rPr lang="en-US" dirty="0" smtClean="0"/>
              <a:t>.ajax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95736" y="2060848"/>
            <a:ext cx="6570312" cy="4035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$.ajax({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smtClean="0"/>
              <a:t>url:</a:t>
            </a:r>
            <a:r>
              <a:rPr lang="en-US" dirty="0"/>
              <a:t> </a:t>
            </a:r>
            <a:r>
              <a:rPr lang="en-US" i="1" dirty="0" smtClean="0">
                <a:solidFill>
                  <a:srgbClr val="0070C0"/>
                </a:solidFill>
              </a:rPr>
              <a:t>URL</a:t>
            </a:r>
            <a:r>
              <a:rPr lang="en-US" dirty="0" smtClean="0"/>
              <a:t>,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dataType</a:t>
            </a:r>
            <a:r>
              <a:rPr lang="en-US" dirty="0"/>
              <a:t>: </a:t>
            </a:r>
            <a:r>
              <a:rPr lang="en-US" i="1" dirty="0">
                <a:solidFill>
                  <a:srgbClr val="0070C0"/>
                </a:solidFill>
              </a:rPr>
              <a:t>'</a:t>
            </a:r>
            <a:r>
              <a:rPr lang="en-US" i="1" dirty="0" err="1">
                <a:solidFill>
                  <a:srgbClr val="0070C0"/>
                </a:solidFill>
              </a:rPr>
              <a:t>json</a:t>
            </a:r>
            <a:r>
              <a:rPr lang="en-US" i="1" dirty="0">
                <a:solidFill>
                  <a:srgbClr val="0070C0"/>
                </a:solidFill>
              </a:rPr>
              <a:t>'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async</a:t>
            </a:r>
            <a:r>
              <a:rPr lang="en-US" dirty="0"/>
              <a:t>: </a:t>
            </a:r>
            <a:r>
              <a:rPr lang="en-US" i="1" dirty="0">
                <a:solidFill>
                  <a:srgbClr val="0070C0"/>
                </a:solidFill>
              </a:rPr>
              <a:t>false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     success: function(data) {</a:t>
            </a:r>
          </a:p>
          <a:p>
            <a:pPr marL="0" indent="0">
              <a:buNone/>
            </a:pPr>
            <a:r>
              <a:rPr lang="th-TH" dirty="0" smtClean="0"/>
              <a:t>	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});</a:t>
            </a:r>
          </a:p>
        </p:txBody>
      </p:sp>
    </p:spTree>
    <p:extLst>
      <p:ext uri="{BB962C8B-B14F-4D97-AF65-F5344CB8AC3E}">
        <p14:creationId xmlns:p14="http://schemas.microsoft.com/office/powerpoint/2010/main" val="2176774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งานสุดท้าย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076700" cy="4495800"/>
          </a:xfrm>
        </p:spPr>
        <p:txBody>
          <a:bodyPr/>
          <a:lstStyle/>
          <a:p>
            <a:r>
              <a:rPr lang="th-TH" dirty="0" smtClean="0"/>
              <a:t>หาทางเอาเอง ให้สามารถกรองหมวดหมู่ที่หน้า </a:t>
            </a:r>
            <a:r>
              <a:rPr lang="en-US" dirty="0" err="1" smtClean="0"/>
              <a:t>index.php</a:t>
            </a:r>
            <a:r>
              <a:rPr lang="en-US" dirty="0" smtClean="0"/>
              <a:t> </a:t>
            </a:r>
            <a:r>
              <a:rPr lang="th-TH" dirty="0" smtClean="0"/>
              <a:t>ได</a:t>
            </a:r>
            <a:r>
              <a:rPr lang="th-TH" dirty="0"/>
              <a:t>้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97" y="3501008"/>
            <a:ext cx="4280695" cy="30963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1" y="1638475"/>
            <a:ext cx="3863211" cy="22225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149080"/>
            <a:ext cx="3863212" cy="24577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2206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ย่อมาจาก </a:t>
            </a:r>
            <a:r>
              <a:rPr lang="en-US" dirty="0" err="1" smtClean="0"/>
              <a:t>Javascript</a:t>
            </a:r>
            <a:r>
              <a:rPr lang="en-US" dirty="0" smtClean="0"/>
              <a:t> Object Notation</a:t>
            </a:r>
          </a:p>
          <a:p>
            <a:r>
              <a:rPr lang="en-US" dirty="0" smtClean="0"/>
              <a:t>JSON </a:t>
            </a:r>
            <a:r>
              <a:rPr lang="th-TH" dirty="0" smtClean="0"/>
              <a:t>ใช้สำหรับเก็บและแลกเปลี่ยนข้อมูล</a:t>
            </a:r>
          </a:p>
          <a:p>
            <a:r>
              <a:rPr lang="th-TH" dirty="0" smtClean="0"/>
              <a:t>มีลักษณะการทำงานแทน </a:t>
            </a:r>
            <a:r>
              <a:rPr lang="en-US" dirty="0" smtClean="0"/>
              <a:t>XML </a:t>
            </a:r>
            <a:r>
              <a:rPr lang="th-TH" dirty="0" smtClean="0"/>
              <a:t>แต่ใช้งานง่ายกว่า</a:t>
            </a:r>
            <a:r>
              <a:rPr lang="en-US" dirty="0" smtClean="0"/>
              <a:t> </a:t>
            </a:r>
            <a:r>
              <a:rPr lang="th-TH" dirty="0" smtClean="0"/>
              <a:t>และมีขนาดของข้อมูลเล็กกว่า </a:t>
            </a:r>
            <a:r>
              <a:rPr lang="en-US" dirty="0" smtClean="0"/>
              <a:t>XML</a:t>
            </a:r>
            <a:endParaRPr lang="th-TH" dirty="0" smtClean="0"/>
          </a:p>
          <a:p>
            <a:r>
              <a:rPr lang="th-TH" dirty="0" smtClean="0"/>
              <a:t>รูปแบบของ </a:t>
            </a:r>
            <a:r>
              <a:rPr lang="en-US" dirty="0" smtClean="0"/>
              <a:t>JSON </a:t>
            </a:r>
            <a:r>
              <a:rPr lang="th-TH" dirty="0" smtClean="0"/>
              <a:t>นั้น จริงๆ แล้วเหมือนกับการสร้าง </a:t>
            </a:r>
            <a:r>
              <a:rPr lang="en-US" dirty="0" smtClean="0"/>
              <a:t>Object </a:t>
            </a:r>
            <a:r>
              <a:rPr lang="th-TH" dirty="0" smtClean="0"/>
              <a:t>ในภาษา </a:t>
            </a:r>
            <a:r>
              <a:rPr lang="en-US" dirty="0" err="1" smtClean="0"/>
              <a:t>Javascript</a:t>
            </a:r>
            <a:endParaRPr lang="en-US" dirty="0" smtClean="0"/>
          </a:p>
          <a:p>
            <a:r>
              <a:rPr lang="en-US" dirty="0" smtClean="0"/>
              <a:t>JSON </a:t>
            </a:r>
            <a:r>
              <a:rPr lang="th-TH" dirty="0" smtClean="0"/>
              <a:t>เป็นข้อความในรูปแบบ </a:t>
            </a:r>
            <a:r>
              <a:rPr lang="en-US" dirty="0" smtClean="0"/>
              <a:t>String</a:t>
            </a:r>
          </a:p>
          <a:p>
            <a:endParaRPr lang="th-TH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095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เปรียบเทียบ </a:t>
            </a:r>
            <a:r>
              <a:rPr lang="en-US" dirty="0" smtClean="0"/>
              <a:t>XML </a:t>
            </a:r>
            <a:r>
              <a:rPr lang="th-TH" dirty="0" smtClean="0"/>
              <a:t>และ </a:t>
            </a:r>
            <a:r>
              <a:rPr lang="en-US" dirty="0" smtClean="0"/>
              <a:t>JSON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941168"/>
            <a:ext cx="5738915" cy="16278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628800"/>
            <a:ext cx="6912768" cy="29643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899592" y="1609636"/>
            <a:ext cx="798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XML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9786" y="486916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712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การสร้าง </a:t>
            </a:r>
            <a:r>
              <a:rPr lang="en-US" sz="3600" dirty="0" err="1" smtClean="0"/>
              <a:t>Javascript</a:t>
            </a:r>
            <a:r>
              <a:rPr lang="en-US" sz="3600" dirty="0" smtClean="0"/>
              <a:t> Object </a:t>
            </a:r>
            <a:r>
              <a:rPr lang="th-TH" sz="3600" dirty="0" smtClean="0"/>
              <a:t>จากเอกสาร </a:t>
            </a:r>
            <a:r>
              <a:rPr lang="en-US" sz="3600" dirty="0" smtClean="0"/>
              <a:t>JSON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สามารถประกาศตัวแปรของ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ตามปกติ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 text = ‘{“name”: “John”, “phone” : “08234123”}’;</a:t>
            </a:r>
          </a:p>
          <a:p>
            <a:r>
              <a:rPr lang="th-TH" dirty="0" smtClean="0"/>
              <a:t>จากนั้นใช้ เมธอด </a:t>
            </a:r>
            <a:r>
              <a:rPr lang="en-US" dirty="0" err="1" smtClean="0"/>
              <a:t>JSON.parse</a:t>
            </a:r>
            <a:r>
              <a:rPr lang="en-US" dirty="0" smtClean="0"/>
              <a:t>(</a:t>
            </a:r>
            <a:r>
              <a:rPr lang="th-TH" dirty="0" smtClean="0"/>
              <a:t>ข้อความ </a:t>
            </a:r>
            <a:r>
              <a:rPr lang="en-US" dirty="0" smtClean="0"/>
              <a:t>JSON); </a:t>
            </a:r>
            <a:r>
              <a:rPr lang="th-TH" dirty="0" smtClean="0"/>
              <a:t>เพื่อแปลงให้กลายเป็น </a:t>
            </a:r>
            <a:r>
              <a:rPr lang="en-US" dirty="0" err="1" smtClean="0"/>
              <a:t>javascript</a:t>
            </a:r>
            <a:r>
              <a:rPr lang="en-US" dirty="0" smtClean="0"/>
              <a:t> object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obj</a:t>
            </a:r>
            <a:r>
              <a:rPr lang="en-US" dirty="0" smtClean="0"/>
              <a:t> = </a:t>
            </a:r>
            <a:r>
              <a:rPr lang="en-US" dirty="0" err="1" smtClean="0"/>
              <a:t>JSON.parse</a:t>
            </a:r>
            <a:r>
              <a:rPr lang="en-US" dirty="0" smtClean="0"/>
              <a:t>(text);</a:t>
            </a:r>
          </a:p>
          <a:p>
            <a:r>
              <a:rPr lang="th-TH" dirty="0" smtClean="0"/>
              <a:t>เมื่อได้ </a:t>
            </a:r>
            <a:r>
              <a:rPr lang="en-US" dirty="0" err="1" smtClean="0"/>
              <a:t>javascript</a:t>
            </a:r>
            <a:r>
              <a:rPr lang="en-US" dirty="0" smtClean="0"/>
              <a:t> object </a:t>
            </a:r>
            <a:r>
              <a:rPr lang="th-TH" dirty="0" smtClean="0"/>
              <a:t>มาแล้วสามารถที่จะเรียกใช้ค่าใน </a:t>
            </a:r>
            <a:r>
              <a:rPr lang="en-US" dirty="0" smtClean="0"/>
              <a:t>object </a:t>
            </a:r>
            <a:r>
              <a:rPr lang="th-TH" dirty="0" smtClean="0"/>
              <a:t>ได้เลย</a:t>
            </a:r>
          </a:p>
          <a:p>
            <a:pPr lvl="1"/>
            <a:r>
              <a:rPr lang="en-US" dirty="0" smtClean="0"/>
              <a:t>obj.name    (</a:t>
            </a:r>
            <a:r>
              <a:rPr lang="th-TH" dirty="0" smtClean="0"/>
              <a:t>ได้ </a:t>
            </a:r>
            <a:r>
              <a:rPr lang="en-US" dirty="0" smtClean="0"/>
              <a:t>John)</a:t>
            </a:r>
          </a:p>
          <a:p>
            <a:pPr lvl="1"/>
            <a:r>
              <a:rPr lang="en-US" dirty="0" err="1" smtClean="0"/>
              <a:t>obj.phone</a:t>
            </a:r>
            <a:r>
              <a:rPr lang="en-US" dirty="0" smtClean="0"/>
              <a:t>   (</a:t>
            </a:r>
            <a:r>
              <a:rPr lang="th-TH" dirty="0" smtClean="0"/>
              <a:t>ได้ </a:t>
            </a:r>
            <a:r>
              <a:rPr lang="en-US" dirty="0" smtClean="0"/>
              <a:t>08234123)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798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Synax</a:t>
            </a:r>
            <a:r>
              <a:rPr lang="en-US" dirty="0" smtClean="0"/>
              <a:t> </a:t>
            </a:r>
            <a:r>
              <a:rPr lang="th-TH" dirty="0" smtClean="0"/>
              <a:t>ของ </a:t>
            </a:r>
            <a:r>
              <a:rPr lang="en-US" dirty="0" smtClean="0"/>
              <a:t>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Data </a:t>
            </a:r>
            <a:r>
              <a:rPr lang="th-TH" dirty="0" smtClean="0"/>
              <a:t>จะต้องอยู่ในรูปแบบของ </a:t>
            </a:r>
            <a:r>
              <a:rPr lang="en-US" dirty="0" smtClean="0">
                <a:solidFill>
                  <a:srgbClr val="0070C0"/>
                </a:solidFill>
              </a:rPr>
              <a:t>name</a:t>
            </a:r>
            <a:r>
              <a:rPr lang="en-US" dirty="0" smtClean="0"/>
              <a:t>/</a:t>
            </a:r>
            <a:r>
              <a:rPr lang="en-US" dirty="0" smtClean="0">
                <a:solidFill>
                  <a:srgbClr val="00B050"/>
                </a:solidFill>
              </a:rPr>
              <a:t>value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“</a:t>
            </a:r>
            <a:r>
              <a:rPr lang="en-US" dirty="0" err="1" smtClean="0">
                <a:solidFill>
                  <a:srgbClr val="0070C0"/>
                </a:solidFill>
              </a:rPr>
              <a:t>firstname</a:t>
            </a:r>
            <a:r>
              <a:rPr lang="en-US" dirty="0" smtClean="0">
                <a:solidFill>
                  <a:srgbClr val="0070C0"/>
                </a:solidFill>
              </a:rPr>
              <a:t>”</a:t>
            </a:r>
            <a:r>
              <a:rPr lang="en-US" dirty="0" smtClean="0"/>
              <a:t> : </a:t>
            </a:r>
            <a:r>
              <a:rPr lang="en-US" dirty="0" smtClean="0">
                <a:solidFill>
                  <a:srgbClr val="00B050"/>
                </a:solidFill>
              </a:rPr>
              <a:t>“Choopan”</a:t>
            </a:r>
          </a:p>
          <a:p>
            <a:pPr lvl="1"/>
            <a:r>
              <a:rPr lang="en-US" dirty="0" smtClean="0"/>
              <a:t>Name </a:t>
            </a:r>
            <a:r>
              <a:rPr lang="th-TH" dirty="0" smtClean="0"/>
              <a:t>ของ </a:t>
            </a:r>
            <a:r>
              <a:rPr lang="en-US" dirty="0" smtClean="0"/>
              <a:t>JSON </a:t>
            </a:r>
            <a:r>
              <a:rPr lang="th-TH" dirty="0" smtClean="0"/>
              <a:t>จะต้องอยู่ใน </a:t>
            </a:r>
            <a:r>
              <a:rPr lang="en-US" dirty="0" smtClean="0"/>
              <a:t>“ ” </a:t>
            </a:r>
            <a:r>
              <a:rPr lang="th-TH" dirty="0" smtClean="0"/>
              <a:t>เสมอ</a:t>
            </a:r>
            <a:endParaRPr lang="en-US" dirty="0" smtClean="0"/>
          </a:p>
          <a:p>
            <a:pPr marL="0" indent="0">
              <a:buNone/>
            </a:pPr>
            <a:endParaRPr lang="en-US" sz="1500" dirty="0" smtClean="0"/>
          </a:p>
          <a:p>
            <a:r>
              <a:rPr lang="en-US" dirty="0" smtClean="0"/>
              <a:t>Data </a:t>
            </a:r>
            <a:r>
              <a:rPr lang="th-TH" dirty="0" smtClean="0"/>
              <a:t>จะถูกแยกออกจากกันด้วย </a:t>
            </a:r>
            <a:r>
              <a:rPr lang="th-TH" dirty="0" err="1" smtClean="0"/>
              <a:t>คอมม่า</a:t>
            </a:r>
            <a:r>
              <a:rPr lang="en-US" dirty="0" smtClean="0"/>
              <a:t> “,”</a:t>
            </a:r>
          </a:p>
          <a:p>
            <a:endParaRPr lang="en-US" sz="1400" dirty="0" smtClean="0"/>
          </a:p>
          <a:p>
            <a:r>
              <a:rPr lang="th-TH" dirty="0" smtClean="0"/>
              <a:t>วงเล็บปีกกา </a:t>
            </a:r>
            <a:r>
              <a:rPr lang="en-US" dirty="0" smtClean="0"/>
              <a:t>{   }  </a:t>
            </a:r>
            <a:r>
              <a:rPr lang="th-TH" dirty="0" smtClean="0"/>
              <a:t>ใช้ คลุม </a:t>
            </a:r>
            <a:r>
              <a:rPr lang="en-US" dirty="0" smtClean="0"/>
              <a:t>Object</a:t>
            </a:r>
            <a:endParaRPr lang="th-TH" dirty="0" smtClean="0"/>
          </a:p>
          <a:p>
            <a:pPr lvl="1"/>
            <a:r>
              <a:rPr lang="en-US" dirty="0" smtClean="0"/>
              <a:t>{ “</a:t>
            </a:r>
            <a:r>
              <a:rPr lang="en-US" dirty="0" err="1" smtClean="0"/>
              <a:t>firstname</a:t>
            </a:r>
            <a:r>
              <a:rPr lang="en-US" dirty="0" smtClean="0"/>
              <a:t>” : “</a:t>
            </a:r>
            <a:r>
              <a:rPr lang="en-US" dirty="0" err="1" smtClean="0"/>
              <a:t>Luffy</a:t>
            </a:r>
            <a:r>
              <a:rPr lang="en-US" dirty="0" smtClean="0"/>
              <a:t>”   ,  “age” : 20 }</a:t>
            </a:r>
          </a:p>
          <a:p>
            <a:pPr marL="365760" lvl="1" indent="0">
              <a:buNone/>
            </a:pPr>
            <a:endParaRPr lang="en-US" sz="1600" dirty="0" smtClean="0"/>
          </a:p>
          <a:p>
            <a:r>
              <a:rPr lang="th-TH" dirty="0" smtClean="0"/>
              <a:t>วงเล็กก้ามปู</a:t>
            </a:r>
            <a:r>
              <a:rPr lang="en-US" dirty="0" smtClean="0"/>
              <a:t> [   ] </a:t>
            </a:r>
            <a:r>
              <a:rPr lang="th-TH" dirty="0" smtClean="0"/>
              <a:t>ใช้สำหรับคลุม </a:t>
            </a:r>
            <a:r>
              <a:rPr lang="en-US" dirty="0" smtClean="0"/>
              <a:t>Array</a:t>
            </a:r>
          </a:p>
          <a:p>
            <a:pPr lvl="1"/>
            <a:r>
              <a:rPr lang="en-US" dirty="0" smtClean="0"/>
              <a:t>“employee” : [ </a:t>
            </a:r>
          </a:p>
          <a:p>
            <a:pPr marL="365760" lvl="1" indent="0">
              <a:buNone/>
            </a:pPr>
            <a:r>
              <a:rPr lang="en-US" dirty="0" smtClean="0"/>
              <a:t>             {“</a:t>
            </a:r>
            <a:r>
              <a:rPr lang="en-US" dirty="0" err="1" smtClean="0"/>
              <a:t>firstname</a:t>
            </a:r>
            <a:r>
              <a:rPr lang="en-US" dirty="0" smtClean="0"/>
              <a:t>” : “</a:t>
            </a:r>
            <a:r>
              <a:rPr lang="en-US" dirty="0" err="1" smtClean="0"/>
              <a:t>somchai</a:t>
            </a:r>
            <a:r>
              <a:rPr lang="en-US" dirty="0" smtClean="0"/>
              <a:t>”,  “age” : 38},</a:t>
            </a:r>
          </a:p>
          <a:p>
            <a:pPr marL="36576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{“</a:t>
            </a:r>
            <a:r>
              <a:rPr lang="en-US" dirty="0" err="1" smtClean="0"/>
              <a:t>firstname</a:t>
            </a:r>
            <a:r>
              <a:rPr lang="en-US" dirty="0" smtClean="0"/>
              <a:t>” : “</a:t>
            </a:r>
            <a:r>
              <a:rPr lang="en-US" dirty="0" err="1" smtClean="0"/>
              <a:t>somying</a:t>
            </a:r>
            <a:r>
              <a:rPr lang="en-US" dirty="0" smtClean="0"/>
              <a:t>”,  “age” : 20}</a:t>
            </a:r>
          </a:p>
          <a:p>
            <a:pPr marL="365760" lvl="1" indent="0">
              <a:buNone/>
            </a:pPr>
            <a:r>
              <a:rPr lang="en-US" dirty="0"/>
              <a:t> </a:t>
            </a:r>
            <a:r>
              <a:rPr lang="en-US" dirty="0" smtClean="0"/>
              <a:t>   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22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การสร้าง </a:t>
            </a:r>
            <a:r>
              <a:rPr lang="en-US" dirty="0" err="1" smtClean="0"/>
              <a:t>Javascript</a:t>
            </a:r>
            <a:r>
              <a:rPr lang="en-US" dirty="0" smtClean="0"/>
              <a:t> Object </a:t>
            </a:r>
            <a:r>
              <a:rPr lang="th-TH" dirty="0" smtClean="0"/>
              <a:t>จาก </a:t>
            </a:r>
            <a:r>
              <a:rPr lang="en-US" dirty="0" smtClean="0"/>
              <a:t>JSON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text = '{ "employees" : [' +</a:t>
            </a:r>
            <a:br>
              <a:rPr lang="en-US" dirty="0"/>
            </a:br>
            <a:r>
              <a:rPr lang="en-US" dirty="0" smtClean="0"/>
              <a:t>	'{</a:t>
            </a:r>
            <a:r>
              <a:rPr lang="en-US" dirty="0"/>
              <a:t> "</a:t>
            </a:r>
            <a:r>
              <a:rPr lang="en-US" dirty="0" err="1"/>
              <a:t>firstName</a:t>
            </a:r>
            <a:r>
              <a:rPr lang="en-US" dirty="0"/>
              <a:t>":"John" , "</a:t>
            </a:r>
            <a:r>
              <a:rPr lang="en-US" dirty="0" err="1"/>
              <a:t>lastName</a:t>
            </a:r>
            <a:r>
              <a:rPr lang="en-US" dirty="0"/>
              <a:t>":"Doe" },' +</a:t>
            </a:r>
            <a:br>
              <a:rPr lang="en-US" dirty="0"/>
            </a:br>
            <a:r>
              <a:rPr lang="en-US" dirty="0" smtClean="0"/>
              <a:t>	'{</a:t>
            </a:r>
            <a:r>
              <a:rPr lang="en-US" dirty="0"/>
              <a:t> "</a:t>
            </a:r>
            <a:r>
              <a:rPr lang="en-US" dirty="0" err="1"/>
              <a:t>firstName</a:t>
            </a:r>
            <a:r>
              <a:rPr lang="en-US" dirty="0"/>
              <a:t>":"Anna" , "</a:t>
            </a:r>
            <a:r>
              <a:rPr lang="en-US" dirty="0" err="1"/>
              <a:t>lastName</a:t>
            </a:r>
            <a:r>
              <a:rPr lang="en-US" dirty="0"/>
              <a:t>":"Smith" },' +</a:t>
            </a:r>
            <a:br>
              <a:rPr lang="en-US" dirty="0"/>
            </a:br>
            <a:r>
              <a:rPr lang="en-US" dirty="0" smtClean="0"/>
              <a:t>	'{</a:t>
            </a:r>
            <a:r>
              <a:rPr lang="en-US" dirty="0"/>
              <a:t> "</a:t>
            </a:r>
            <a:r>
              <a:rPr lang="en-US" dirty="0" err="1"/>
              <a:t>firstName</a:t>
            </a:r>
            <a:r>
              <a:rPr lang="en-US" dirty="0"/>
              <a:t>":"Peter" , "</a:t>
            </a:r>
            <a:r>
              <a:rPr lang="en-US" dirty="0" err="1"/>
              <a:t>lastName</a:t>
            </a:r>
            <a:r>
              <a:rPr lang="en-US" dirty="0"/>
              <a:t>":"Jones" } </a:t>
            </a:r>
            <a:r>
              <a:rPr lang="en-US" dirty="0" smtClean="0"/>
              <a:t>]}';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obj</a:t>
            </a:r>
            <a:r>
              <a:rPr lang="en-US" dirty="0" smtClean="0"/>
              <a:t>  = </a:t>
            </a:r>
            <a:r>
              <a:rPr lang="en-US" dirty="0" err="1" smtClean="0"/>
              <a:t>JSON.parse</a:t>
            </a:r>
            <a:r>
              <a:rPr lang="en-US" dirty="0" smtClean="0"/>
              <a:t>(text);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h-TH" dirty="0" smtClean="0"/>
              <a:t>เสร็จแล้วจะสามารถใช้</a:t>
            </a:r>
          </a:p>
          <a:p>
            <a:pPr marL="0" indent="0">
              <a:buNone/>
            </a:pPr>
            <a:r>
              <a:rPr lang="en-US" dirty="0" err="1" smtClean="0"/>
              <a:t>obj.employees</a:t>
            </a:r>
            <a:r>
              <a:rPr lang="en-US" dirty="0" smtClean="0"/>
              <a:t>[0].</a:t>
            </a:r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th-TH" dirty="0" smtClean="0"/>
              <a:t>เพื่อเข้าถึงค่า </a:t>
            </a:r>
            <a:r>
              <a:rPr lang="en-US" dirty="0" smtClean="0"/>
              <a:t>John </a:t>
            </a:r>
            <a:r>
              <a:rPr lang="th-TH" dirty="0" smtClean="0"/>
              <a:t>ได้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9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</a:t>
            </a:r>
            <a:r>
              <a:rPr lang="th-TH" dirty="0" smtClean="0"/>
              <a:t>และ </a:t>
            </a:r>
            <a:r>
              <a:rPr lang="en-US" dirty="0" smtClean="0"/>
              <a:t>Ajax (</a:t>
            </a:r>
            <a:r>
              <a:rPr lang="th-TH" dirty="0" smtClean="0"/>
              <a:t>ผ่าน </a:t>
            </a:r>
            <a:r>
              <a:rPr lang="en-US" dirty="0" err="1" smtClean="0"/>
              <a:t>Jquery</a:t>
            </a:r>
            <a:r>
              <a:rPr lang="en-US" dirty="0" smtClean="0"/>
              <a:t>)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ตัวอย่างง่ายๆ ของ </a:t>
            </a:r>
            <a:r>
              <a:rPr lang="en-US" dirty="0" smtClean="0"/>
              <a:t>JSON </a:t>
            </a:r>
            <a:r>
              <a:rPr lang="th-TH" dirty="0" smtClean="0"/>
              <a:t>และ </a:t>
            </a:r>
            <a:r>
              <a:rPr lang="en-US" dirty="0" smtClean="0"/>
              <a:t>AJAX </a:t>
            </a:r>
            <a:r>
              <a:rPr lang="th-TH" dirty="0" smtClean="0"/>
              <a:t>ใช้ เมธอด </a:t>
            </a:r>
            <a:r>
              <a:rPr lang="en-US" dirty="0" err="1" smtClean="0"/>
              <a:t>getJSON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File : </a:t>
            </a:r>
            <a:r>
              <a:rPr lang="en-US" dirty="0" err="1" smtClean="0"/>
              <a:t>data.json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{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“name” : “ECT”,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“faculty” : “CIT”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}</a:t>
            </a:r>
          </a:p>
          <a:p>
            <a:endParaRPr lang="en-US" dirty="0"/>
          </a:p>
          <a:p>
            <a:endParaRPr lang="th-TH" dirty="0" smtClean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75656" y="2204864"/>
            <a:ext cx="6912768" cy="842447"/>
          </a:xfrm>
          <a:prstGeom prst="rect">
            <a:avLst/>
          </a:prstGeom>
          <a:solidFill>
            <a:srgbClr val="F9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2856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jQuery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getJSON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url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data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],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success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data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textStatus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jqXHR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04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</a:t>
            </a:r>
            <a:r>
              <a:rPr lang="th-TH" dirty="0" smtClean="0"/>
              <a:t>และ </a:t>
            </a:r>
            <a:r>
              <a:rPr lang="en-US" dirty="0" smtClean="0"/>
              <a:t>Ajax (</a:t>
            </a:r>
            <a:r>
              <a:rPr lang="th-TH" dirty="0" smtClean="0"/>
              <a:t>ผ่าน </a:t>
            </a:r>
            <a:r>
              <a:rPr lang="en-US" dirty="0" err="1" smtClean="0"/>
              <a:t>Jquery</a:t>
            </a:r>
            <a:r>
              <a:rPr lang="en-US" dirty="0" smtClean="0"/>
              <a:t>)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153400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File : test.html</a:t>
            </a:r>
          </a:p>
          <a:p>
            <a:pPr marL="0" indent="0">
              <a:buNone/>
            </a:pPr>
            <a:r>
              <a:rPr lang="en-US" sz="2400" dirty="0" smtClean="0"/>
              <a:t>	 </a:t>
            </a:r>
          </a:p>
          <a:p>
            <a:endParaRPr lang="en-US" sz="2400" dirty="0"/>
          </a:p>
          <a:p>
            <a:endParaRPr lang="th-TH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3528" y="1916832"/>
            <a:ext cx="8735020" cy="48013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&lt;!DOCTYPE html&gt;</a:t>
            </a:r>
          </a:p>
          <a:p>
            <a:r>
              <a:rPr lang="en-US" sz="1800" dirty="0"/>
              <a:t>&lt;html&gt;&lt;head&gt;</a:t>
            </a:r>
          </a:p>
          <a:p>
            <a:r>
              <a:rPr lang="en-US" sz="1800" dirty="0"/>
              <a:t>&lt;script </a:t>
            </a:r>
            <a:r>
              <a:rPr lang="en-US" sz="1800" dirty="0" err="1"/>
              <a:t>src</a:t>
            </a:r>
            <a:r>
              <a:rPr lang="en-US" sz="1800" dirty="0"/>
              <a:t>="https://ajax.googleapis.com/ajax/libs/</a:t>
            </a:r>
            <a:r>
              <a:rPr lang="en-US" sz="1800" dirty="0" err="1"/>
              <a:t>jquery</a:t>
            </a:r>
            <a:r>
              <a:rPr lang="en-US" sz="1800" dirty="0"/>
              <a:t>/1.11.3/jquery.min.js"&gt;&lt;/script&gt;</a:t>
            </a:r>
          </a:p>
          <a:p>
            <a:r>
              <a:rPr lang="en-US" sz="1800" dirty="0"/>
              <a:t>&lt;script&gt;</a:t>
            </a:r>
          </a:p>
          <a:p>
            <a:r>
              <a:rPr lang="en-US" sz="1800" dirty="0"/>
              <a:t>$(document).ready(function(){</a:t>
            </a:r>
          </a:p>
          <a:p>
            <a:r>
              <a:rPr lang="en-US" sz="1800" dirty="0"/>
              <a:t>    $("#</a:t>
            </a:r>
            <a:r>
              <a:rPr lang="en-US" sz="1800" dirty="0" err="1"/>
              <a:t>mybtn</a:t>
            </a:r>
            <a:r>
              <a:rPr lang="en-US" sz="1800" dirty="0"/>
              <a:t>").click(function(){</a:t>
            </a:r>
          </a:p>
          <a:p>
            <a:r>
              <a:rPr lang="en-US" sz="1800" b="1" dirty="0">
                <a:solidFill>
                  <a:srgbClr val="0070C0"/>
                </a:solidFill>
              </a:rPr>
              <a:t>        $.</a:t>
            </a:r>
            <a:r>
              <a:rPr lang="en-US" sz="1800" b="1" dirty="0" err="1">
                <a:solidFill>
                  <a:srgbClr val="0070C0"/>
                </a:solidFill>
              </a:rPr>
              <a:t>getJSON</a:t>
            </a:r>
            <a:r>
              <a:rPr lang="en-US" sz="1800" b="1" dirty="0">
                <a:solidFill>
                  <a:srgbClr val="0070C0"/>
                </a:solidFill>
              </a:rPr>
              <a:t>('</a:t>
            </a:r>
            <a:r>
              <a:rPr lang="en-US" sz="1800" b="1" dirty="0" err="1">
                <a:solidFill>
                  <a:srgbClr val="0070C0"/>
                </a:solidFill>
              </a:rPr>
              <a:t>data.json</a:t>
            </a:r>
            <a:r>
              <a:rPr lang="en-US" sz="1800" b="1" dirty="0">
                <a:solidFill>
                  <a:srgbClr val="0070C0"/>
                </a:solidFill>
              </a:rPr>
              <a:t>', function(data) {</a:t>
            </a:r>
          </a:p>
          <a:p>
            <a:r>
              <a:rPr lang="en-US" sz="1800" b="1" dirty="0">
                <a:solidFill>
                  <a:srgbClr val="0070C0"/>
                </a:solidFill>
              </a:rPr>
              <a:t>        		alert(data.name + " : " + </a:t>
            </a:r>
            <a:r>
              <a:rPr lang="en-US" sz="1800" b="1" dirty="0" err="1">
                <a:solidFill>
                  <a:srgbClr val="0070C0"/>
                </a:solidFill>
              </a:rPr>
              <a:t>data.faculty</a:t>
            </a:r>
            <a:r>
              <a:rPr lang="en-US" sz="1800" b="1" dirty="0">
                <a:solidFill>
                  <a:srgbClr val="0070C0"/>
                </a:solidFill>
              </a:rPr>
              <a:t>);</a:t>
            </a:r>
          </a:p>
          <a:p>
            <a:r>
              <a:rPr lang="en-US" sz="1800" b="1" dirty="0">
                <a:solidFill>
                  <a:srgbClr val="0070C0"/>
                </a:solidFill>
              </a:rPr>
              <a:t>        });</a:t>
            </a:r>
          </a:p>
          <a:p>
            <a:r>
              <a:rPr lang="en-US" sz="1800" dirty="0"/>
              <a:t>    });</a:t>
            </a:r>
          </a:p>
          <a:p>
            <a:r>
              <a:rPr lang="en-US" sz="1800" dirty="0"/>
              <a:t>});</a:t>
            </a:r>
          </a:p>
          <a:p>
            <a:r>
              <a:rPr lang="en-US" sz="1800" dirty="0"/>
              <a:t>&lt;/script&gt;</a:t>
            </a:r>
          </a:p>
          <a:p>
            <a:r>
              <a:rPr lang="en-US" sz="1800" dirty="0"/>
              <a:t>&lt;/head&gt;</a:t>
            </a:r>
          </a:p>
          <a:p>
            <a:r>
              <a:rPr lang="en-US" sz="1800" dirty="0"/>
              <a:t>&lt;body&gt;</a:t>
            </a:r>
          </a:p>
          <a:p>
            <a:r>
              <a:rPr lang="en-US" sz="1800" dirty="0"/>
              <a:t>&lt;button id="</a:t>
            </a:r>
            <a:r>
              <a:rPr lang="en-US" sz="1800" dirty="0" err="1" smtClean="0"/>
              <a:t>mybtn</a:t>
            </a:r>
            <a:r>
              <a:rPr lang="en-US" sz="1800" dirty="0" smtClean="0"/>
              <a:t>" type=“button”&gt;Ajax</a:t>
            </a:r>
            <a:r>
              <a:rPr lang="en-US" sz="1800" dirty="0"/>
              <a:t>&lt;/button&gt;</a:t>
            </a:r>
          </a:p>
          <a:p>
            <a:r>
              <a:rPr lang="en-US" sz="1800" dirty="0"/>
              <a:t>&lt;/body&gt;</a:t>
            </a:r>
          </a:p>
          <a:p>
            <a:r>
              <a:rPr lang="en-US" sz="1800" dirty="0"/>
              <a:t>&lt;/html</a:t>
            </a:r>
            <a:r>
              <a:rPr lang="en-US" sz="1800" dirty="0" smtClean="0"/>
              <a:t>&gt;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1684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JSON, AJAX </a:t>
            </a:r>
            <a:r>
              <a:rPr lang="th-TH" dirty="0" smtClean="0"/>
              <a:t>และ </a:t>
            </a:r>
            <a:r>
              <a:rPr lang="en-US" dirty="0" smtClean="0"/>
              <a:t>PHP</a:t>
            </a:r>
            <a:r>
              <a:rPr lang="th-TH" dirty="0" smtClean="0"/>
              <a:t>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$.</a:t>
            </a:r>
            <a:r>
              <a:rPr lang="en-US" sz="2400" dirty="0" err="1" smtClean="0"/>
              <a:t>getJSON</a:t>
            </a:r>
            <a:r>
              <a:rPr lang="en-US" sz="2400" dirty="0" smtClean="0"/>
              <a:t> </a:t>
            </a:r>
            <a:r>
              <a:rPr lang="th-TH" sz="2400" dirty="0" smtClean="0"/>
              <a:t>จะเป็นการเรียก </a:t>
            </a:r>
            <a:r>
              <a:rPr lang="en-US" sz="2400" dirty="0" smtClean="0"/>
              <a:t>URL </a:t>
            </a:r>
            <a:r>
              <a:rPr lang="th-TH" sz="2400" dirty="0" smtClean="0"/>
              <a:t>ปกติ เพื่อให้ได้ข้อมูลของ </a:t>
            </a:r>
            <a:r>
              <a:rPr lang="en-US" sz="2400" dirty="0" smtClean="0"/>
              <a:t>JSON </a:t>
            </a:r>
            <a:r>
              <a:rPr lang="th-TH" sz="2400" dirty="0" smtClean="0"/>
              <a:t>กลับมา ดังนั้นสามารถเรียกไปยังหน้าที่เป็น </a:t>
            </a:r>
            <a:r>
              <a:rPr lang="en-US" sz="2400" dirty="0" smtClean="0"/>
              <a:t>PHP </a:t>
            </a:r>
            <a:r>
              <a:rPr lang="th-TH" sz="2400" dirty="0" smtClean="0"/>
              <a:t>เพื่อดึงข้อมูลจากฐานข้อมูลได้</a:t>
            </a:r>
          </a:p>
          <a:p>
            <a:r>
              <a:rPr lang="th-TH" sz="2400" b="1" dirty="0" smtClean="0"/>
              <a:t>ตัวอย่าง</a:t>
            </a:r>
            <a:r>
              <a:rPr lang="en-US" sz="2400" b="1" dirty="0" smtClean="0"/>
              <a:t> :</a:t>
            </a:r>
          </a:p>
          <a:p>
            <a:pPr lvl="1"/>
            <a:r>
              <a:rPr lang="th-TH" sz="2000" dirty="0" smtClean="0"/>
              <a:t>สร้างตาราง </a:t>
            </a:r>
            <a:r>
              <a:rPr lang="en-US" sz="2000" dirty="0" smtClean="0"/>
              <a:t>products(id, name, price) </a:t>
            </a:r>
            <a:r>
              <a:rPr lang="th-TH" sz="2000" dirty="0" smtClean="0"/>
              <a:t>ในฐานข้อมูลชื่อ </a:t>
            </a:r>
            <a:r>
              <a:rPr lang="en-US" sz="2000" dirty="0" err="1" smtClean="0"/>
              <a:t>json</a:t>
            </a:r>
            <a:r>
              <a:rPr lang="en-US" sz="2000" dirty="0" smtClean="0"/>
              <a:t> </a:t>
            </a:r>
            <a:r>
              <a:rPr lang="th-TH" sz="2000" dirty="0" smtClean="0"/>
              <a:t>ดังนี้</a:t>
            </a:r>
            <a:endParaRPr lang="en-US" sz="2000" dirty="0" smtClean="0"/>
          </a:p>
          <a:p>
            <a:pPr lvl="2"/>
            <a:r>
              <a:rPr lang="en-US" sz="2000" dirty="0" smtClean="0"/>
              <a:t>id  </a:t>
            </a:r>
            <a:r>
              <a:rPr lang="th-TH" sz="2000" dirty="0" smtClean="0"/>
              <a:t>เป็น </a:t>
            </a:r>
            <a:r>
              <a:rPr lang="en-US" sz="2000" dirty="0" err="1" smtClean="0"/>
              <a:t>int</a:t>
            </a:r>
            <a:r>
              <a:rPr lang="en-US" sz="2000" dirty="0" smtClean="0"/>
              <a:t>, primary key, </a:t>
            </a:r>
            <a:r>
              <a:rPr lang="en-US" sz="2000" dirty="0" err="1" smtClean="0"/>
              <a:t>auto_increment</a:t>
            </a:r>
            <a:endParaRPr lang="en-US" sz="2000" dirty="0" smtClean="0"/>
          </a:p>
          <a:p>
            <a:pPr lvl="2"/>
            <a:r>
              <a:rPr lang="en-US" sz="2000" dirty="0" smtClean="0"/>
              <a:t>name </a:t>
            </a:r>
            <a:r>
              <a:rPr lang="th-TH" sz="2000" dirty="0" smtClean="0"/>
              <a:t>เป็น </a:t>
            </a:r>
            <a:r>
              <a:rPr lang="en-US" sz="2000" dirty="0" smtClean="0"/>
              <a:t>varchar(32)</a:t>
            </a:r>
          </a:p>
          <a:p>
            <a:pPr lvl="2"/>
            <a:r>
              <a:rPr lang="en-US" sz="2000" dirty="0" smtClean="0"/>
              <a:t>price </a:t>
            </a:r>
            <a:r>
              <a:rPr lang="th-TH" sz="2000" dirty="0" smtClean="0"/>
              <a:t> เป็น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</a:p>
          <a:p>
            <a:pPr lvl="2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356992"/>
            <a:ext cx="2376264" cy="294481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864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37064</TotalTime>
  <Words>585</Words>
  <Application>Microsoft Office PowerPoint</Application>
  <PresentationFormat>On-screen Show (4:3)</PresentationFormat>
  <Paragraphs>108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Consolas</vt:lpstr>
      <vt:lpstr>FreesiaUPC</vt:lpstr>
      <vt:lpstr>Tw Cen MT</vt:lpstr>
      <vt:lpstr>Wingdings</vt:lpstr>
      <vt:lpstr>Wingdings 2</vt:lpstr>
      <vt:lpstr>ตรงกลาง</vt:lpstr>
      <vt:lpstr>XML, JSON และ AJAX  </vt:lpstr>
      <vt:lpstr>JSON</vt:lpstr>
      <vt:lpstr>เปรียบเทียบ XML และ JSON</vt:lpstr>
      <vt:lpstr>การสร้าง Javascript Object จากเอกสาร JSON</vt:lpstr>
      <vt:lpstr>Synax ของ JSON</vt:lpstr>
      <vt:lpstr>การสร้าง Javascript Object จาก JSON text</vt:lpstr>
      <vt:lpstr>JSON และ Ajax (ผ่าน Jquery) [1]</vt:lpstr>
      <vt:lpstr>JSON และ Ajax (ผ่าน Jquery) [2]</vt:lpstr>
      <vt:lpstr>JSON, AJAX และ PHP [1]</vt:lpstr>
      <vt:lpstr>JSON, AJAX และ PHP [2]</vt:lpstr>
      <vt:lpstr>JSON, AJAX และ PHP [3]</vt:lpstr>
      <vt:lpstr>กรณีที่ต้องการปรับแต่งได้มากขึ้นใช้ .ajax</vt:lpstr>
      <vt:lpstr>งานสุดท้าย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447</cp:revision>
  <dcterms:created xsi:type="dcterms:W3CDTF">2010-02-28T04:09:14Z</dcterms:created>
  <dcterms:modified xsi:type="dcterms:W3CDTF">2017-07-05T15:34:42Z</dcterms:modified>
</cp:coreProperties>
</file>