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389" r:id="rId3"/>
    <p:sldId id="406" r:id="rId4"/>
    <p:sldId id="407" r:id="rId5"/>
    <p:sldId id="408" r:id="rId6"/>
    <p:sldId id="409" r:id="rId7"/>
    <p:sldId id="413" r:id="rId8"/>
    <p:sldId id="410" r:id="rId9"/>
    <p:sldId id="412" r:id="rId10"/>
    <p:sldId id="411" r:id="rId11"/>
    <p:sldId id="398" r:id="rId12"/>
    <p:sldId id="399" r:id="rId13"/>
    <p:sldId id="414" r:id="rId14"/>
    <p:sldId id="415" r:id="rId15"/>
    <p:sldId id="400" r:id="rId16"/>
    <p:sldId id="401" r:id="rId17"/>
    <p:sldId id="402" r:id="rId18"/>
    <p:sldId id="417" r:id="rId19"/>
    <p:sldId id="418" r:id="rId20"/>
    <p:sldId id="416" r:id="rId21"/>
    <p:sldId id="419" r:id="rId22"/>
    <p:sldId id="420" r:id="rId23"/>
    <p:sldId id="421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0" autoAdjust="0"/>
    <p:restoredTop sz="9466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03/07/60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PHP + MYSQL,MARIADB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030523315 – Web Programming and Web Database</a:t>
            </a:r>
          </a:p>
          <a:p>
            <a:r>
              <a:rPr lang="en-US" dirty="0"/>
              <a:t>Asst. Prof. Dr. Choopan </a:t>
            </a:r>
            <a:r>
              <a:rPr lang="en-US" dirty="0" smtClean="0"/>
              <a:t>Rattanapoka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952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ลองทำงาน</a:t>
            </a:r>
            <a:r>
              <a:rPr lang="th-TH" dirty="0" smtClean="0"/>
              <a:t>ร่วมกัน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th-TH" dirty="0" smtClean="0"/>
              <a:t>ทดลองการบันทึกข้อมูล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556792"/>
            <a:ext cx="4307024" cy="32066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13"/>
          <a:stretch/>
        </p:blipFill>
        <p:spPr>
          <a:xfrm>
            <a:off x="708610" y="5373216"/>
            <a:ext cx="7961476" cy="10446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Down Arrow 7"/>
          <p:cNvSpPr/>
          <p:nvPr/>
        </p:nvSpPr>
        <p:spPr>
          <a:xfrm>
            <a:off x="4139952" y="4797152"/>
            <a:ext cx="569458" cy="4254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5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: </a:t>
            </a:r>
            <a:r>
              <a:rPr lang="th-TH" dirty="0" smtClean="0"/>
              <a:t>การดึงข้อมูลออกจากตาราง</a:t>
            </a:r>
            <a:r>
              <a:rPr lang="en-US" dirty="0" smtClean="0"/>
              <a:t> (PDO)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สำหรับ </a:t>
            </a:r>
            <a:r>
              <a:rPr lang="en-US" dirty="0" smtClean="0"/>
              <a:t>PDO </a:t>
            </a:r>
            <a:r>
              <a:rPr lang="th-TH" dirty="0" smtClean="0"/>
              <a:t>ง่ายที่สุดคือการใช้ </a:t>
            </a:r>
            <a:r>
              <a:rPr lang="en-US" dirty="0" smtClean="0"/>
              <a:t>method query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th-TH" dirty="0" smtClean="0"/>
          </a:p>
          <a:p>
            <a:endParaRPr lang="th-TH" dirty="0"/>
          </a:p>
          <a:p>
            <a:r>
              <a:rPr lang="th-TH" dirty="0" smtClean="0"/>
              <a:t>หรือสามารถเลือกวิธีการ </a:t>
            </a:r>
            <a:r>
              <a:rPr lang="en-US" dirty="0" smtClean="0"/>
              <a:t>fetch </a:t>
            </a:r>
            <a:r>
              <a:rPr lang="th-TH" dirty="0" smtClean="0"/>
              <a:t>ผลลัพธ์ได้หลายวิธี โดยการนำผลลัพธ์จากการ </a:t>
            </a:r>
            <a:r>
              <a:rPr lang="en-US" dirty="0" smtClean="0"/>
              <a:t>query </a:t>
            </a:r>
            <a:r>
              <a:rPr lang="th-TH" dirty="0" smtClean="0"/>
              <a:t>มาเก็บไว้ในตัวแปรและกำหนด </a:t>
            </a:r>
            <a:r>
              <a:rPr lang="en-US" dirty="0" smtClean="0"/>
              <a:t>fetch mode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stmt</a:t>
            </a:r>
            <a:r>
              <a:rPr lang="en-US" dirty="0" smtClean="0"/>
              <a:t> = $conn-&gt;query($</a:t>
            </a:r>
            <a:r>
              <a:rPr lang="en-US" dirty="0" err="1" smtClean="0"/>
              <a:t>sql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$</a:t>
            </a:r>
            <a:r>
              <a:rPr lang="en-US" dirty="0" err="1" smtClean="0"/>
              <a:t>stmt</a:t>
            </a:r>
            <a:r>
              <a:rPr lang="en-US" dirty="0" smtClean="0"/>
              <a:t>-&gt;fetch(PDO::FETCH_ASSOC);  	</a:t>
            </a:r>
            <a:r>
              <a:rPr lang="th-TH" dirty="0" smtClean="0"/>
              <a:t>ชื่อคอลัมน์จะเป็น </a:t>
            </a:r>
            <a:r>
              <a:rPr lang="en-US" dirty="0" smtClean="0"/>
              <a:t>key</a:t>
            </a:r>
          </a:p>
          <a:p>
            <a:pPr lvl="2"/>
            <a:r>
              <a:rPr lang="en-US" dirty="0" smtClean="0"/>
              <a:t>$</a:t>
            </a:r>
            <a:r>
              <a:rPr lang="en-US" dirty="0" err="1" smtClean="0"/>
              <a:t>stmt</a:t>
            </a:r>
            <a:r>
              <a:rPr lang="en-US" dirty="0" smtClean="0"/>
              <a:t>-&gt;fetch(PDO::FETCH_NUM);  	</a:t>
            </a:r>
            <a:r>
              <a:rPr lang="th-TH" dirty="0" smtClean="0"/>
              <a:t>	</a:t>
            </a:r>
            <a:r>
              <a:rPr lang="en-US" dirty="0" smtClean="0"/>
              <a:t>key </a:t>
            </a:r>
            <a:r>
              <a:rPr lang="th-TH" dirty="0" smtClean="0"/>
              <a:t>จะเป็นตัวเลข</a:t>
            </a:r>
            <a:r>
              <a:rPr lang="en-US" dirty="0" smtClean="0"/>
              <a:t> index</a:t>
            </a:r>
          </a:p>
          <a:p>
            <a:pPr lvl="2"/>
            <a:r>
              <a:rPr lang="en-US" dirty="0" smtClean="0"/>
              <a:t>$</a:t>
            </a:r>
            <a:r>
              <a:rPr lang="en-US" dirty="0" err="1" smtClean="0"/>
              <a:t>stmt</a:t>
            </a:r>
            <a:r>
              <a:rPr lang="en-US" dirty="0" smtClean="0"/>
              <a:t>-&gt;fetch(PDO::FETCH_BOTH);	</a:t>
            </a:r>
            <a:r>
              <a:rPr lang="th-TH" dirty="0" smtClean="0"/>
              <a:t>	</a:t>
            </a:r>
            <a:r>
              <a:rPr lang="en-US" dirty="0" smtClean="0"/>
              <a:t>key </a:t>
            </a:r>
            <a:r>
              <a:rPr lang="th-TH" dirty="0" smtClean="0"/>
              <a:t>เป็นทั้งตัวเลขและชื่อคอลัมน์</a:t>
            </a:r>
            <a:endParaRPr lang="en-US" dirty="0" smtClean="0"/>
          </a:p>
          <a:p>
            <a:pPr lvl="2"/>
            <a:endParaRPr lang="th-TH" dirty="0" smtClean="0"/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7704" y="2132856"/>
            <a:ext cx="5328592" cy="163121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$</a:t>
            </a:r>
            <a:r>
              <a:rPr lang="en-US" sz="2000" dirty="0" err="1" smtClean="0"/>
              <a:t>sql</a:t>
            </a:r>
            <a:r>
              <a:rPr lang="en-US" sz="2000" dirty="0" smtClean="0"/>
              <a:t> = “SELECT * FROM table”;</a:t>
            </a:r>
          </a:p>
          <a:p>
            <a:r>
              <a:rPr lang="en-US" sz="2000" dirty="0" err="1" smtClean="0"/>
              <a:t>foreach</a:t>
            </a:r>
            <a:r>
              <a:rPr lang="en-US" sz="2000" dirty="0" smtClean="0"/>
              <a:t> </a:t>
            </a:r>
            <a:r>
              <a:rPr lang="en-US" sz="2000" b="1" dirty="0" smtClean="0"/>
              <a:t>($conn-&gt;query</a:t>
            </a:r>
            <a:r>
              <a:rPr lang="en-US" sz="2000" dirty="0" smtClean="0"/>
              <a:t>($</a:t>
            </a:r>
            <a:r>
              <a:rPr lang="en-US" sz="2000" dirty="0" err="1" smtClean="0"/>
              <a:t>sql</a:t>
            </a:r>
            <a:r>
              <a:rPr lang="en-US" sz="2000" dirty="0" smtClean="0"/>
              <a:t>) as $row) {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echo $row[‘id’].’-’.$row[‘name’].”&lt;BR&gt;”;</a:t>
            </a:r>
          </a:p>
          <a:p>
            <a:r>
              <a:rPr lang="en-US" sz="2000" dirty="0"/>
              <a:t>}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040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ตัวอย่างการ </a:t>
            </a:r>
            <a:r>
              <a:rPr lang="en-US" dirty="0" smtClean="0"/>
              <a:t>fetch </a:t>
            </a:r>
            <a:r>
              <a:rPr lang="th-TH" dirty="0" smtClean="0"/>
              <a:t>ข้อมูลแบบ </a:t>
            </a:r>
            <a:r>
              <a:rPr lang="en-US" dirty="0" smtClean="0"/>
              <a:t>FETCH_ASSOC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&lt;?</a:t>
            </a:r>
            <a:r>
              <a:rPr lang="en-US" sz="1600" dirty="0" err="1"/>
              <a:t>php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    $</a:t>
            </a:r>
            <a:r>
              <a:rPr lang="en-US" sz="1600" dirty="0"/>
              <a:t>hostname = 'localhost';</a:t>
            </a:r>
            <a:br>
              <a:rPr lang="en-US" sz="1600" dirty="0"/>
            </a:br>
            <a:r>
              <a:rPr lang="en-US" sz="1600" dirty="0" smtClean="0"/>
              <a:t>    $</a:t>
            </a:r>
            <a:r>
              <a:rPr lang="en-US" sz="1600" dirty="0"/>
              <a:t>username = 'username';</a:t>
            </a:r>
            <a:br>
              <a:rPr lang="en-US" sz="1600" dirty="0"/>
            </a:br>
            <a:r>
              <a:rPr lang="en-US" sz="1600" dirty="0" smtClean="0"/>
              <a:t>    $</a:t>
            </a:r>
            <a:r>
              <a:rPr lang="en-US" sz="1600" dirty="0"/>
              <a:t>password = 'password';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    try</a:t>
            </a:r>
            <a:r>
              <a:rPr lang="en-US" sz="1600" dirty="0"/>
              <a:t> {</a:t>
            </a:r>
            <a:br>
              <a:rPr lang="en-US" sz="1600" dirty="0"/>
            </a:br>
            <a:r>
              <a:rPr lang="en-US" sz="1600" dirty="0"/>
              <a:t>    </a:t>
            </a:r>
            <a:r>
              <a:rPr lang="en-US" sz="1600" dirty="0" smtClean="0"/>
              <a:t>   $conn</a:t>
            </a:r>
            <a:r>
              <a:rPr lang="en-US" sz="1600" dirty="0"/>
              <a:t> = new PDO("</a:t>
            </a:r>
            <a:r>
              <a:rPr lang="en-US" sz="1600" dirty="0" err="1"/>
              <a:t>mysql:host</a:t>
            </a:r>
            <a:r>
              <a:rPr lang="en-US" sz="1600" dirty="0"/>
              <a:t>=$</a:t>
            </a:r>
            <a:r>
              <a:rPr lang="en-US" sz="1600" dirty="0" err="1"/>
              <a:t>hostname;dbname</a:t>
            </a:r>
            <a:r>
              <a:rPr lang="en-US" sz="1600" dirty="0"/>
              <a:t>=animals", $username, $password);</a:t>
            </a:r>
            <a:br>
              <a:rPr lang="en-US" sz="1600" dirty="0"/>
            </a:br>
            <a:r>
              <a:rPr lang="en-US" sz="1600" dirty="0"/>
              <a:t>    </a:t>
            </a:r>
            <a:r>
              <a:rPr lang="en-US" sz="1600" dirty="0" smtClean="0"/>
              <a:t>   $</a:t>
            </a:r>
            <a:r>
              <a:rPr lang="en-US" sz="1600" dirty="0" err="1"/>
              <a:t>sql</a:t>
            </a:r>
            <a:r>
              <a:rPr lang="en-US" sz="1600" dirty="0"/>
              <a:t> = "SELECT * FROM animals";</a:t>
            </a:r>
            <a:br>
              <a:rPr lang="en-US" sz="1600" dirty="0"/>
            </a:br>
            <a:r>
              <a:rPr lang="en-US" sz="1600" dirty="0"/>
              <a:t>    </a:t>
            </a:r>
            <a:r>
              <a:rPr lang="en-US" sz="1600" dirty="0" smtClean="0"/>
              <a:t>   $q = $conn-</a:t>
            </a:r>
            <a:r>
              <a:rPr lang="en-US" sz="1600" dirty="0"/>
              <a:t>&gt;query($</a:t>
            </a:r>
            <a:r>
              <a:rPr lang="en-US" sz="1600" dirty="0" err="1"/>
              <a:t>sql</a:t>
            </a:r>
            <a:r>
              <a:rPr lang="en-US" sz="1600" dirty="0"/>
              <a:t>);</a:t>
            </a:r>
            <a:br>
              <a:rPr lang="en-US" sz="1600" dirty="0"/>
            </a:br>
            <a:r>
              <a:rPr lang="en-US" sz="1600" dirty="0"/>
              <a:t> </a:t>
            </a:r>
            <a:r>
              <a:rPr lang="en-US" sz="1600" dirty="0" smtClean="0"/>
              <a:t>      </a:t>
            </a:r>
            <a:r>
              <a:rPr lang="en-US" sz="1600" dirty="0" err="1" smtClean="0"/>
              <a:t>foreach</a:t>
            </a:r>
            <a:r>
              <a:rPr lang="en-US" sz="1600" dirty="0" smtClean="0"/>
              <a:t>($q-&gt;fetch(PDO::FETCH_ASSOC) as $k) {</a:t>
            </a:r>
            <a:r>
              <a:rPr lang="en-US" sz="1600" dirty="0"/>
              <a:t>    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              echo $k[‘id’];</a:t>
            </a:r>
          </a:p>
          <a:p>
            <a:pPr marL="0" indent="0">
              <a:buNone/>
            </a:pPr>
            <a:r>
              <a:rPr lang="en-US" sz="1600" dirty="0" smtClean="0"/>
              <a:t>        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</a:t>
            </a:r>
            <a:r>
              <a:rPr lang="en-US" sz="1600" dirty="0" smtClean="0"/>
              <a:t>   $conn</a:t>
            </a:r>
            <a:r>
              <a:rPr lang="en-US" sz="1600" dirty="0"/>
              <a:t> = null;</a:t>
            </a:r>
            <a:br>
              <a:rPr lang="en-US" sz="1600" dirty="0"/>
            </a:br>
            <a:r>
              <a:rPr lang="en-US" sz="1600" dirty="0" smtClean="0"/>
              <a:t>    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   catch(</a:t>
            </a:r>
            <a:r>
              <a:rPr lang="en-US" sz="1600" dirty="0" err="1" smtClean="0"/>
              <a:t>PDOException</a:t>
            </a:r>
            <a:r>
              <a:rPr lang="en-US" sz="1600" dirty="0"/>
              <a:t> $e</a:t>
            </a:r>
            <a:r>
              <a:rPr lang="en-US" sz="1600" dirty="0" smtClean="0"/>
              <a:t>)</a:t>
            </a:r>
            <a:r>
              <a:rPr lang="en-US" sz="1600" dirty="0"/>
              <a:t> </a:t>
            </a:r>
            <a:r>
              <a:rPr lang="en-US" sz="1600" dirty="0" smtClean="0"/>
              <a:t>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</a:t>
            </a:r>
            <a:r>
              <a:rPr lang="en-US" sz="1600" dirty="0" smtClean="0"/>
              <a:t>   </a:t>
            </a:r>
            <a:r>
              <a:rPr lang="en-US" sz="1600" dirty="0"/>
              <a:t> echo $e-&gt;</a:t>
            </a:r>
            <a:r>
              <a:rPr lang="en-US" sz="1600" dirty="0" err="1"/>
              <a:t>getMessage</a:t>
            </a:r>
            <a:r>
              <a:rPr lang="en-US" sz="1600" dirty="0"/>
              <a:t>();</a:t>
            </a:r>
            <a:br>
              <a:rPr lang="en-US" sz="1600" dirty="0"/>
            </a:br>
            <a:r>
              <a:rPr lang="en-US" sz="1600" dirty="0"/>
              <a:t> </a:t>
            </a:r>
            <a:r>
              <a:rPr lang="en-US" sz="1600" dirty="0" smtClean="0"/>
              <a:t>  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51473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ลองทำงานร่วมกัน</a:t>
            </a:r>
            <a:r>
              <a:rPr lang="en-US" dirty="0"/>
              <a:t> : </a:t>
            </a:r>
            <a:r>
              <a:rPr lang="en-US" dirty="0" err="1" smtClean="0"/>
              <a:t>newpost.php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10736" y="1628800"/>
            <a:ext cx="3698376" cy="147623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ต้องการให้ หมวดหมู่ ภายในหน้า </a:t>
            </a:r>
            <a:r>
              <a:rPr lang="en-US" dirty="0" err="1" smtClean="0"/>
              <a:t>newpost.php</a:t>
            </a:r>
            <a:r>
              <a:rPr lang="en-US" dirty="0" smtClean="0"/>
              <a:t> </a:t>
            </a:r>
            <a:r>
              <a:rPr lang="th-TH" dirty="0" smtClean="0"/>
              <a:t>ดึงค่ามาจากตาราง </a:t>
            </a:r>
            <a:r>
              <a:rPr lang="en-US" dirty="0" smtClean="0"/>
              <a:t>category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" y="1628800"/>
            <a:ext cx="4061182" cy="23042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ight Arrow 4"/>
          <p:cNvSpPr/>
          <p:nvPr/>
        </p:nvSpPr>
        <p:spPr>
          <a:xfrm rot="9662644">
            <a:off x="4421802" y="1844923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547" y="3573016"/>
            <a:ext cx="3909668" cy="30963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83568" y="4512425"/>
            <a:ext cx="3908782" cy="150297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dirty="0" smtClean="0"/>
              <a:t>เตรียมการ เนื่องจากเราไม่ได้ทำหน้าจัดการหมวดหมู่ไว้ ให้เพิ่มลงไปในตารางเองตามภาพด้านล่าง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4673830" y="5121188"/>
            <a:ext cx="296839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2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แก้ไขหน้า </a:t>
            </a:r>
            <a:r>
              <a:rPr lang="en-US" dirty="0" err="1" smtClean="0"/>
              <a:t>newpost.php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56792"/>
            <a:ext cx="6480720" cy="18993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149080"/>
            <a:ext cx="8648700" cy="2468574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>
            <a:off x="4211960" y="3573016"/>
            <a:ext cx="47738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PDO: Prepare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Prepare statement </a:t>
            </a:r>
            <a:r>
              <a:rPr lang="th-TH" sz="2400" dirty="0" smtClean="0"/>
              <a:t>คือการเตรียมคำสั่ง </a:t>
            </a:r>
            <a:r>
              <a:rPr lang="en-US" sz="2400" dirty="0" smtClean="0"/>
              <a:t>SQL </a:t>
            </a:r>
            <a:r>
              <a:rPr lang="th-TH" sz="2400" dirty="0" smtClean="0"/>
              <a:t>เอาไว้ล่วงหน้า ทำให้การทำงานของคำสั่งซ้ำๆ แต่เปลี่ยนแค่ข้อมูล ทำได้รวดเร็วกว่าการใช้ </a:t>
            </a:r>
            <a:r>
              <a:rPr lang="en-US" sz="2400" dirty="0" smtClean="0"/>
              <a:t>query </a:t>
            </a:r>
            <a:r>
              <a:rPr lang="th-TH" sz="2400" dirty="0" smtClean="0"/>
              <a:t>ปกติ</a:t>
            </a:r>
          </a:p>
          <a:p>
            <a:r>
              <a:rPr lang="th-TH" sz="2400" dirty="0" smtClean="0"/>
              <a:t>การใช้งานเพียงใช้เครื่องหมาย </a:t>
            </a:r>
            <a:r>
              <a:rPr lang="en-US" sz="2400" dirty="0" smtClean="0"/>
              <a:t>: </a:t>
            </a:r>
            <a:r>
              <a:rPr lang="th-TH" sz="2400" dirty="0" smtClean="0"/>
              <a:t>ตามด้วยชื่อตัวแปรแทนตำแหน่งที่จะมีการเปลี่ยนแปลง</a:t>
            </a:r>
          </a:p>
          <a:p>
            <a:pPr lvl="1"/>
            <a:r>
              <a:rPr lang="en-US" sz="1800" dirty="0" smtClean="0"/>
              <a:t>$</a:t>
            </a:r>
            <a:r>
              <a:rPr lang="en-US" sz="1800" dirty="0" err="1" smtClean="0"/>
              <a:t>stmt</a:t>
            </a:r>
            <a:r>
              <a:rPr lang="en-US" sz="1800" dirty="0" smtClean="0"/>
              <a:t> = $conn-&gt;prepare(“INSERT INTO table (name, email) VALUES (</a:t>
            </a:r>
            <a:r>
              <a:rPr lang="en-US" sz="1800" dirty="0" smtClean="0">
                <a:solidFill>
                  <a:srgbClr val="FF0000"/>
                </a:solidFill>
              </a:rPr>
              <a:t>:a</a:t>
            </a:r>
            <a:r>
              <a:rPr lang="en-US" sz="1800" dirty="0" smtClean="0"/>
              <a:t> , </a:t>
            </a:r>
            <a:r>
              <a:rPr lang="en-US" sz="1800" dirty="0" smtClean="0">
                <a:solidFill>
                  <a:srgbClr val="FF0000"/>
                </a:solidFill>
              </a:rPr>
              <a:t>:b</a:t>
            </a:r>
            <a:r>
              <a:rPr lang="en-US" sz="1800" dirty="0" smtClean="0"/>
              <a:t>)”);</a:t>
            </a:r>
          </a:p>
          <a:p>
            <a:r>
              <a:rPr lang="th-TH" sz="2400" dirty="0" smtClean="0"/>
              <a:t>จากนั้นเป็นการ </a:t>
            </a:r>
            <a:r>
              <a:rPr lang="en-US" sz="2400" dirty="0" smtClean="0"/>
              <a:t>bind </a:t>
            </a:r>
            <a:r>
              <a:rPr lang="th-TH" sz="2400" dirty="0" smtClean="0"/>
              <a:t>ตัวแปรใน </a:t>
            </a:r>
            <a:r>
              <a:rPr lang="en-US" sz="2400" dirty="0" smtClean="0"/>
              <a:t>PHP </a:t>
            </a:r>
            <a:r>
              <a:rPr lang="th-TH" sz="2400" dirty="0" smtClean="0"/>
              <a:t>และประเภทของข้อมูลกับ </a:t>
            </a:r>
            <a:r>
              <a:rPr lang="en-US" sz="2400" dirty="0" smtClean="0"/>
              <a:t>SQL</a:t>
            </a:r>
          </a:p>
          <a:p>
            <a:pPr lvl="1"/>
            <a:r>
              <a:rPr lang="en-US" sz="1800" dirty="0" smtClean="0"/>
              <a:t>$</a:t>
            </a:r>
            <a:r>
              <a:rPr lang="en-US" sz="1800" dirty="0" err="1" smtClean="0"/>
              <a:t>stmt</a:t>
            </a:r>
            <a:r>
              <a:rPr lang="en-US" sz="1800" dirty="0" smtClean="0"/>
              <a:t>-&gt;</a:t>
            </a:r>
            <a:r>
              <a:rPr lang="en-US" sz="1800" dirty="0" err="1" smtClean="0"/>
              <a:t>bind</a:t>
            </a:r>
            <a:r>
              <a:rPr lang="en-US" sz="1800" dirty="0" err="1"/>
              <a:t>P</a:t>
            </a:r>
            <a:r>
              <a:rPr lang="en-US" sz="1800" dirty="0" err="1" smtClean="0"/>
              <a:t>aram</a:t>
            </a:r>
            <a:r>
              <a:rPr lang="en-US" sz="1800" dirty="0" smtClean="0"/>
              <a:t>(‘:a’, $name);</a:t>
            </a:r>
          </a:p>
          <a:p>
            <a:pPr lvl="1"/>
            <a:r>
              <a:rPr lang="en-US" sz="1800" dirty="0" smtClean="0"/>
              <a:t>$</a:t>
            </a:r>
            <a:r>
              <a:rPr lang="en-US" sz="1800" dirty="0" err="1" smtClean="0"/>
              <a:t>stmt</a:t>
            </a:r>
            <a:r>
              <a:rPr lang="en-US" sz="1800" dirty="0" smtClean="0"/>
              <a:t>-&gt;</a:t>
            </a:r>
            <a:r>
              <a:rPr lang="en-US" sz="1800" dirty="0" err="1" smtClean="0"/>
              <a:t>bindParam</a:t>
            </a:r>
            <a:r>
              <a:rPr lang="en-US" sz="1800" dirty="0" smtClean="0"/>
              <a:t>(‘:b’, $email);</a:t>
            </a:r>
          </a:p>
          <a:p>
            <a:r>
              <a:rPr lang="th-TH" sz="2100" dirty="0" smtClean="0"/>
              <a:t>หลังจากกำหนดค่าให้กับตัวแปร </a:t>
            </a:r>
            <a:r>
              <a:rPr lang="en-US" sz="2100" dirty="0" smtClean="0"/>
              <a:t>$name</a:t>
            </a:r>
            <a:r>
              <a:rPr lang="th-TH" sz="2100" dirty="0" smtClean="0"/>
              <a:t> และ </a:t>
            </a:r>
            <a:r>
              <a:rPr lang="en-US" sz="2100" dirty="0" smtClean="0"/>
              <a:t>$email </a:t>
            </a:r>
            <a:r>
              <a:rPr lang="th-TH" sz="2100" dirty="0" smtClean="0"/>
              <a:t>แล้วก็ใช้ </a:t>
            </a:r>
            <a:r>
              <a:rPr lang="en-US" sz="2100" dirty="0" smtClean="0"/>
              <a:t>method execute() </a:t>
            </a:r>
            <a:r>
              <a:rPr lang="th-TH" sz="2100" dirty="0" smtClean="0"/>
              <a:t>เพื่อทำงาน</a:t>
            </a:r>
          </a:p>
          <a:p>
            <a:pPr lvl="1"/>
            <a:r>
              <a:rPr lang="en-US" sz="1800" dirty="0" smtClean="0"/>
              <a:t>$</a:t>
            </a:r>
            <a:r>
              <a:rPr lang="en-US" sz="1800" dirty="0" err="1" smtClean="0"/>
              <a:t>stmt</a:t>
            </a:r>
            <a:r>
              <a:rPr lang="en-US" sz="1800" dirty="0" smtClean="0"/>
              <a:t>-&gt;execute();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068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1 </a:t>
            </a:r>
            <a:r>
              <a:rPr lang="en-US" dirty="0" smtClean="0"/>
              <a:t>: Prepare statement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556791"/>
            <a:ext cx="4608512" cy="51338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907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2</a:t>
            </a:r>
            <a:r>
              <a:rPr lang="en-US" dirty="0" smtClean="0"/>
              <a:t>: Prepare statement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00808"/>
            <a:ext cx="7056784" cy="4651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035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ทำด้วยกันก่อน </a:t>
            </a:r>
            <a:r>
              <a:rPr lang="en-US" sz="3600" dirty="0" smtClean="0"/>
              <a:t>: </a:t>
            </a:r>
            <a:r>
              <a:rPr lang="th-TH" sz="3600" dirty="0" smtClean="0"/>
              <a:t>เปลี่ยนแปลงหน้า </a:t>
            </a:r>
            <a:r>
              <a:rPr lang="en-US" sz="3600" dirty="0" err="1" smtClean="0"/>
              <a:t>register_save.php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แก้ไขหน้า </a:t>
            </a:r>
            <a:r>
              <a:rPr lang="en-US" sz="2400" dirty="0" err="1" smtClean="0"/>
              <a:t>register_save.php</a:t>
            </a:r>
            <a:r>
              <a:rPr lang="en-US" sz="2400" dirty="0" smtClean="0"/>
              <a:t> </a:t>
            </a:r>
            <a:r>
              <a:rPr lang="th-TH" sz="2400" dirty="0" smtClean="0"/>
              <a:t>อีกครั้งเพื่อเพิ่มความปลอดภัยให้กับเว็บไซต์ โดยจะเข้ารหัส </a:t>
            </a:r>
            <a:r>
              <a:rPr lang="en-US" sz="2400" dirty="0" smtClean="0"/>
              <a:t>password </a:t>
            </a:r>
            <a:r>
              <a:rPr lang="th-TH" sz="2400" dirty="0" smtClean="0"/>
              <a:t>ด้วยฟังก์ชัน </a:t>
            </a:r>
            <a:r>
              <a:rPr lang="en-US" sz="2400" dirty="0" smtClean="0"/>
              <a:t>sha1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/>
          </a:p>
          <a:p>
            <a:r>
              <a:rPr lang="th-TH" sz="2400" dirty="0" smtClean="0"/>
              <a:t>เพิ่มการดัก </a:t>
            </a:r>
            <a:r>
              <a:rPr lang="en-US" sz="2400" dirty="0" smtClean="0"/>
              <a:t>error </a:t>
            </a:r>
            <a:r>
              <a:rPr lang="th-TH" sz="2400" dirty="0" smtClean="0"/>
              <a:t>ในกรณีที่กรอกชื่อ </a:t>
            </a:r>
            <a:r>
              <a:rPr lang="en-US" sz="2400" dirty="0" smtClean="0"/>
              <a:t>login </a:t>
            </a:r>
            <a:r>
              <a:rPr lang="th-TH" sz="2400" dirty="0" smtClean="0"/>
              <a:t>ซ้ำกับค่าที่มีอยู่แล้วในฐานข้อมูล</a:t>
            </a:r>
            <a:r>
              <a:rPr lang="en-US" sz="2400" dirty="0" smtClean="0"/>
              <a:t> (</a:t>
            </a:r>
            <a:r>
              <a:rPr lang="en-US" sz="2400" dirty="0" err="1" smtClean="0"/>
              <a:t>register.php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420888"/>
            <a:ext cx="8208908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85" y="4133359"/>
            <a:ext cx="3181702" cy="23483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724" y="3740416"/>
            <a:ext cx="3157596" cy="27365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1" y="4133359"/>
            <a:ext cx="3035536" cy="2634097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3779912" y="5108708"/>
            <a:ext cx="388384" cy="4805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7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ทำด้วยกันก่อน </a:t>
            </a:r>
            <a:r>
              <a:rPr lang="en-US" dirty="0"/>
              <a:t>: </a:t>
            </a:r>
            <a:r>
              <a:rPr lang="th-TH" dirty="0"/>
              <a:t>เปลี่ยนแปลงหน้า </a:t>
            </a:r>
            <a:r>
              <a:rPr lang="en-US" dirty="0" err="1" smtClean="0"/>
              <a:t>verify.php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000" dirty="0" smtClean="0"/>
              <a:t>ให้เปรียบเทียบบัญชีผู้ใช้งานและรหัสผ่านจากฐานข้อมูล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72237"/>
            <a:ext cx="6984776" cy="473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52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</a:t>
            </a:r>
            <a:r>
              <a:rPr lang="th-TH" dirty="0" smtClean="0"/>
              <a:t>กับ </a:t>
            </a:r>
            <a:r>
              <a:rPr lang="en-US" dirty="0" smtClean="0"/>
              <a:t>MySQL </a:t>
            </a:r>
            <a:r>
              <a:rPr lang="th-TH" dirty="0" smtClean="0"/>
              <a:t>หรือ </a:t>
            </a:r>
            <a:r>
              <a:rPr lang="en-US" dirty="0" err="1" smtClean="0"/>
              <a:t>MariaDB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6479632" cy="478112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PHP version </a:t>
            </a:r>
            <a:r>
              <a:rPr lang="th-TH" sz="2400" dirty="0" smtClean="0"/>
              <a:t>เก่าๆ จะใช้ </a:t>
            </a:r>
            <a:r>
              <a:rPr lang="en-US" sz="2400" dirty="0" smtClean="0"/>
              <a:t>MySQL extension </a:t>
            </a:r>
            <a:r>
              <a:rPr lang="th-TH" sz="2400" dirty="0" smtClean="0"/>
              <a:t>ในการเชื่อมต่อกับฐานข้อมูล แต่ว่าถูกให้ถือว่าล้าสมัยไปเมื่อปี </a:t>
            </a:r>
            <a:r>
              <a:rPr lang="en-US" sz="2400" dirty="0" smtClean="0"/>
              <a:t>2012</a:t>
            </a:r>
          </a:p>
          <a:p>
            <a:r>
              <a:rPr lang="th-TH" sz="2400" dirty="0" smtClean="0"/>
              <a:t>ตั้งแต่ </a:t>
            </a:r>
            <a:r>
              <a:rPr lang="en-US" sz="2400" dirty="0" smtClean="0"/>
              <a:t>PHP version 5 </a:t>
            </a:r>
            <a:r>
              <a:rPr lang="th-TH" sz="2400" dirty="0" smtClean="0"/>
              <a:t>สามารถใช้งาน </a:t>
            </a:r>
            <a:r>
              <a:rPr lang="en-US" sz="2400" dirty="0" smtClean="0"/>
              <a:t>MySQL </a:t>
            </a:r>
            <a:r>
              <a:rPr lang="th-TH" sz="2400" dirty="0" smtClean="0"/>
              <a:t>ได้ 2 ทาง คือ</a:t>
            </a:r>
          </a:p>
          <a:p>
            <a:pPr lvl="1"/>
            <a:r>
              <a:rPr lang="en-US" sz="2000" dirty="0" err="1" smtClean="0"/>
              <a:t>MySQLi</a:t>
            </a:r>
            <a:r>
              <a:rPr lang="en-US" sz="2000" dirty="0" smtClean="0"/>
              <a:t> extension (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th-TH" sz="2000" dirty="0" smtClean="0"/>
              <a:t>มาจาก </a:t>
            </a:r>
            <a:r>
              <a:rPr lang="en-US" sz="2000" dirty="0" smtClean="0"/>
              <a:t>improvement)</a:t>
            </a:r>
          </a:p>
          <a:p>
            <a:pPr lvl="1"/>
            <a:r>
              <a:rPr lang="en-US" sz="2000" dirty="0" smtClean="0"/>
              <a:t>PDO (PHP Data Object)</a:t>
            </a:r>
          </a:p>
          <a:p>
            <a:r>
              <a:rPr lang="th-TH" sz="2400" dirty="0" smtClean="0"/>
              <a:t>แล้วจะใช้อะไรดี ระหว่าง </a:t>
            </a:r>
            <a:r>
              <a:rPr lang="en-US" sz="2400" dirty="0" err="1" smtClean="0"/>
              <a:t>MySQLi</a:t>
            </a:r>
            <a:r>
              <a:rPr lang="en-US" sz="2400" dirty="0" smtClean="0"/>
              <a:t> </a:t>
            </a:r>
            <a:r>
              <a:rPr lang="th-TH" sz="2400" dirty="0" smtClean="0"/>
              <a:t>หรือ </a:t>
            </a:r>
            <a:r>
              <a:rPr lang="en-US" sz="2400" dirty="0" smtClean="0"/>
              <a:t>PDO</a:t>
            </a:r>
          </a:p>
          <a:p>
            <a:pPr lvl="1"/>
            <a:r>
              <a:rPr lang="en-US" sz="2000" dirty="0" smtClean="0"/>
              <a:t>PDO </a:t>
            </a:r>
            <a:r>
              <a:rPr lang="th-TH" sz="2000" dirty="0" smtClean="0"/>
              <a:t>สามารถทำงานร่วมกับฐานข้อมูลอื่นๆ ได้อีก 12 ประเภทจาก </a:t>
            </a:r>
            <a:r>
              <a:rPr lang="en-US" sz="2000" dirty="0" smtClean="0"/>
              <a:t>code </a:t>
            </a:r>
            <a:r>
              <a:rPr lang="th-TH" sz="2000" dirty="0" smtClean="0"/>
              <a:t>เดียวกัน ในขณะที่ </a:t>
            </a:r>
            <a:r>
              <a:rPr lang="en-US" sz="2000" dirty="0" err="1" smtClean="0"/>
              <a:t>MySQLi</a:t>
            </a:r>
            <a:r>
              <a:rPr lang="en-US" sz="2000" dirty="0" smtClean="0"/>
              <a:t> </a:t>
            </a:r>
            <a:r>
              <a:rPr lang="th-TH" sz="2000" dirty="0" smtClean="0"/>
              <a:t>เชื่อมต่อได้กับ </a:t>
            </a:r>
            <a:r>
              <a:rPr lang="en-US" sz="2000" dirty="0" smtClean="0"/>
              <a:t>MySQL </a:t>
            </a:r>
            <a:r>
              <a:rPr lang="th-TH" sz="2000" dirty="0" smtClean="0"/>
              <a:t>เท่านั้น</a:t>
            </a:r>
          </a:p>
          <a:p>
            <a:pPr lvl="1"/>
            <a:r>
              <a:rPr lang="en-US" sz="2000" dirty="0" smtClean="0"/>
              <a:t>PDO </a:t>
            </a:r>
            <a:r>
              <a:rPr lang="th-TH" sz="2000" dirty="0" smtClean="0"/>
              <a:t>อยู่ในรูปแบบ </a:t>
            </a:r>
            <a:r>
              <a:rPr lang="en-US" sz="2000" dirty="0" smtClean="0"/>
              <a:t>OOP </a:t>
            </a:r>
            <a:r>
              <a:rPr lang="th-TH" sz="2000" dirty="0" smtClean="0"/>
              <a:t>ในขณะที่ </a:t>
            </a:r>
            <a:r>
              <a:rPr lang="en-US" sz="2000" dirty="0" err="1" smtClean="0"/>
              <a:t>MySQLi</a:t>
            </a:r>
            <a:r>
              <a:rPr lang="en-US" sz="2000" dirty="0" smtClean="0"/>
              <a:t> </a:t>
            </a:r>
            <a:r>
              <a:rPr lang="th-TH" sz="2000" dirty="0" smtClean="0"/>
              <a:t>อยู่ในรูปแบบ </a:t>
            </a:r>
            <a:r>
              <a:rPr lang="en-US" sz="2000" dirty="0" smtClean="0"/>
              <a:t>OOP</a:t>
            </a:r>
            <a:r>
              <a:rPr lang="th-TH" sz="2000" dirty="0" smtClean="0"/>
              <a:t> และ </a:t>
            </a:r>
            <a:r>
              <a:rPr lang="en-US" sz="2000" dirty="0" smtClean="0"/>
              <a:t>Procedural</a:t>
            </a:r>
            <a:endParaRPr lang="en-US" sz="2000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086" y="2204864"/>
            <a:ext cx="2000000" cy="29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80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ถึงเวลาทำงาน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1800" dirty="0" smtClean="0"/>
              <a:t>ให้แก้ไข </a:t>
            </a:r>
            <a:r>
              <a:rPr lang="en-US" sz="1800" dirty="0" smtClean="0"/>
              <a:t>form </a:t>
            </a:r>
            <a:r>
              <a:rPr lang="th-TH" sz="1800" dirty="0" smtClean="0"/>
              <a:t>ของหน้า </a:t>
            </a:r>
            <a:r>
              <a:rPr lang="en-US" sz="1800" dirty="0" err="1" smtClean="0"/>
              <a:t>newpost.php</a:t>
            </a:r>
            <a:r>
              <a:rPr lang="en-US" sz="1800" dirty="0" smtClean="0"/>
              <a:t> </a:t>
            </a:r>
            <a:r>
              <a:rPr lang="th-TH" sz="1800" dirty="0" smtClean="0"/>
              <a:t>หลังจากใส่ข้อมูลเรียบร้อยแล้วให้ส่งไปยังหน้า </a:t>
            </a:r>
            <a:r>
              <a:rPr lang="en-US" sz="1800" dirty="0" err="1" smtClean="0"/>
              <a:t>newpost_save.php</a:t>
            </a:r>
            <a:r>
              <a:rPr lang="en-US" sz="1800" dirty="0" smtClean="0"/>
              <a:t> </a:t>
            </a:r>
            <a:r>
              <a:rPr lang="th-TH" sz="1800" dirty="0" smtClean="0"/>
              <a:t>เพื่อบันทึกข้อมูลลงตาราง </a:t>
            </a:r>
            <a:r>
              <a:rPr lang="en-US" sz="1800" dirty="0" smtClean="0"/>
              <a:t>post</a:t>
            </a:r>
          </a:p>
          <a:p>
            <a:r>
              <a:rPr lang="th-TH" sz="1800" dirty="0" smtClean="0"/>
              <a:t>หน้า </a:t>
            </a:r>
            <a:r>
              <a:rPr lang="en-US" sz="1800" dirty="0" err="1" smtClean="0"/>
              <a:t>newpost_save.php</a:t>
            </a:r>
            <a:r>
              <a:rPr lang="en-US" sz="1800" dirty="0" smtClean="0"/>
              <a:t> </a:t>
            </a:r>
            <a:r>
              <a:rPr lang="th-TH" sz="1800" dirty="0" smtClean="0"/>
              <a:t>รับค่าจากหน้า </a:t>
            </a:r>
            <a:r>
              <a:rPr lang="en-US" sz="1800" dirty="0" err="1" smtClean="0"/>
              <a:t>newpost</a:t>
            </a:r>
            <a:r>
              <a:rPr lang="en-US" sz="1800" dirty="0" smtClean="0"/>
              <a:t> </a:t>
            </a:r>
            <a:r>
              <a:rPr lang="th-TH" sz="1800" dirty="0" smtClean="0"/>
              <a:t>จากนั้น</a:t>
            </a:r>
            <a:r>
              <a:rPr lang="en-US" sz="1800" dirty="0" smtClean="0"/>
              <a:t> insert </a:t>
            </a:r>
            <a:r>
              <a:rPr lang="th-TH" sz="1800" dirty="0" smtClean="0"/>
              <a:t>ข้อมูลเข้าตาราง </a:t>
            </a:r>
            <a:r>
              <a:rPr lang="en-US" sz="1800" dirty="0" smtClean="0"/>
              <a:t>post </a:t>
            </a:r>
            <a:r>
              <a:rPr lang="th-TH" sz="1800" dirty="0" smtClean="0"/>
              <a:t>โดย </a:t>
            </a:r>
          </a:p>
          <a:p>
            <a:pPr lvl="1"/>
            <a:r>
              <a:rPr lang="en-US" sz="1800" dirty="0" err="1" smtClean="0"/>
              <a:t>cat_id</a:t>
            </a:r>
            <a:r>
              <a:rPr lang="en-US" sz="1800" dirty="0" smtClean="0"/>
              <a:t> </a:t>
            </a:r>
            <a:r>
              <a:rPr lang="th-TH" sz="1800" dirty="0" smtClean="0"/>
              <a:t>ให้เก็บหมวดหมู่ที่เลือก</a:t>
            </a:r>
          </a:p>
          <a:p>
            <a:pPr lvl="1"/>
            <a:r>
              <a:rPr lang="en-US" sz="1800" dirty="0" err="1" smtClean="0"/>
              <a:t>user_id</a:t>
            </a:r>
            <a:r>
              <a:rPr lang="en-US" sz="1800" dirty="0" smtClean="0"/>
              <a:t> </a:t>
            </a:r>
            <a:r>
              <a:rPr lang="th-TH" sz="1800" dirty="0" smtClean="0"/>
              <a:t>ให้เก็บหมายเลข </a:t>
            </a:r>
            <a:r>
              <a:rPr lang="en-US" sz="1800" dirty="0" smtClean="0"/>
              <a:t>id </a:t>
            </a:r>
            <a:r>
              <a:rPr lang="th-TH" sz="1800" dirty="0" smtClean="0"/>
              <a:t>ของผู้ใช้งาน</a:t>
            </a:r>
          </a:p>
          <a:p>
            <a:pPr lvl="1"/>
            <a:r>
              <a:rPr lang="en-US" sz="1800" dirty="0" err="1" smtClean="0"/>
              <a:t>post_date</a:t>
            </a:r>
            <a:r>
              <a:rPr lang="en-US" sz="1800" dirty="0" smtClean="0"/>
              <a:t> </a:t>
            </a:r>
            <a:r>
              <a:rPr lang="th-TH" sz="1800" dirty="0" smtClean="0"/>
              <a:t>ให้เก็บวันและเวลาที่ส่งข้อมูลให้ใช้ฟังก์ชัน </a:t>
            </a:r>
            <a:r>
              <a:rPr lang="en-US" sz="1800" dirty="0" smtClean="0"/>
              <a:t>NOW()</a:t>
            </a:r>
            <a:r>
              <a:rPr lang="th-TH" sz="1800" dirty="0" smtClean="0"/>
              <a:t> ของ </a:t>
            </a:r>
            <a:r>
              <a:rPr lang="en-US" sz="1800" dirty="0" err="1" smtClean="0"/>
              <a:t>mysql</a:t>
            </a:r>
            <a:endParaRPr lang="en-US" sz="1800" dirty="0" smtClean="0"/>
          </a:p>
          <a:p>
            <a:pPr lvl="1"/>
            <a:r>
              <a:rPr lang="th-TH" sz="1800" dirty="0" smtClean="0"/>
              <a:t>หลังจากบันทึกข้อมูลเรียบร้อยแล้วให้ </a:t>
            </a:r>
            <a:r>
              <a:rPr lang="en-US" sz="1800" dirty="0" smtClean="0"/>
              <a:t>redirect </a:t>
            </a:r>
            <a:r>
              <a:rPr lang="th-TH" sz="1800" dirty="0" smtClean="0"/>
              <a:t>กลับมาที่หน้า </a:t>
            </a:r>
            <a:r>
              <a:rPr lang="en-US" sz="1800" dirty="0" err="1" smtClean="0"/>
              <a:t>index.php</a:t>
            </a:r>
            <a:endParaRPr lang="th-TH" sz="1800" dirty="0" smtClean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05064"/>
            <a:ext cx="4003232" cy="2736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305" y="4653136"/>
            <a:ext cx="5327183" cy="5040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859026" y="5014972"/>
            <a:ext cx="1502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ตาราง </a:t>
            </a:r>
            <a:r>
              <a:rPr lang="en-US" dirty="0" smtClean="0"/>
              <a:t>post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4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ถึงเวลาทำงาน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800" dirty="0" smtClean="0"/>
              <a:t>แก้ไขหน้า </a:t>
            </a:r>
            <a:r>
              <a:rPr lang="en-US" sz="2800" dirty="0" err="1" smtClean="0"/>
              <a:t>index.php</a:t>
            </a:r>
            <a:r>
              <a:rPr lang="en-US" sz="2800" dirty="0" smtClean="0"/>
              <a:t> 2 </a:t>
            </a:r>
            <a:r>
              <a:rPr lang="th-TH" sz="2800" dirty="0" smtClean="0"/>
              <a:t>ที่</a:t>
            </a:r>
          </a:p>
          <a:p>
            <a:pPr lvl="1"/>
            <a:r>
              <a:rPr lang="th-TH" sz="2400" dirty="0" smtClean="0"/>
              <a:t>หมวดหมู่ในดึงมาจากตาราง </a:t>
            </a:r>
            <a:r>
              <a:rPr lang="en-US" sz="2400" dirty="0" smtClean="0"/>
              <a:t>category</a:t>
            </a:r>
          </a:p>
          <a:p>
            <a:pPr lvl="1"/>
            <a:r>
              <a:rPr lang="th-TH" sz="2400" dirty="0" smtClean="0"/>
              <a:t>กระทู้</a:t>
            </a:r>
            <a:r>
              <a:rPr lang="th-TH" sz="2400" dirty="0" err="1" smtClean="0"/>
              <a:t>ต่างๆ</a:t>
            </a:r>
            <a:r>
              <a:rPr lang="th-TH" sz="2400" dirty="0" smtClean="0"/>
              <a:t> ให้ดึงข้อมูลมาจากตาราง </a:t>
            </a:r>
            <a:r>
              <a:rPr lang="en-US" sz="2400" dirty="0" smtClean="0"/>
              <a:t>post </a:t>
            </a:r>
            <a:r>
              <a:rPr lang="th-TH" sz="2400" dirty="0" smtClean="0"/>
              <a:t>ในกระทู้ให้แสดงชื่อหมวดหมู่</a:t>
            </a:r>
            <a:r>
              <a:rPr lang="en-US" sz="2400" dirty="0" smtClean="0"/>
              <a:t>, </a:t>
            </a:r>
            <a:r>
              <a:rPr lang="th-TH" sz="2400" dirty="0" smtClean="0"/>
              <a:t>หัวข้อ</a:t>
            </a:r>
            <a:r>
              <a:rPr lang="en-US" sz="2400" dirty="0" smtClean="0"/>
              <a:t>, </a:t>
            </a:r>
            <a:r>
              <a:rPr lang="th-TH" sz="2400" dirty="0" smtClean="0"/>
              <a:t>ชื่อคน </a:t>
            </a:r>
            <a:r>
              <a:rPr lang="en-US" sz="2400" dirty="0" smtClean="0"/>
              <a:t>post</a:t>
            </a:r>
            <a:r>
              <a:rPr lang="th-TH" sz="2400" dirty="0" smtClean="0"/>
              <a:t> และวันที่ </a:t>
            </a:r>
            <a:r>
              <a:rPr lang="en-US" sz="2400" dirty="0" smtClean="0"/>
              <a:t>post </a:t>
            </a:r>
            <a:r>
              <a:rPr lang="th-TH" sz="2400" dirty="0" smtClean="0"/>
              <a:t>ให้มีหน้าตาประมาณภาพด้านล่าง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3501008"/>
            <a:ext cx="7885879" cy="29759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057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ถึงเวลาทำงาน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ลองเพิ่มผู้ใช้ และกระทู้เยอะๆ แล้วตรวจสอบหน้า </a:t>
            </a:r>
            <a:r>
              <a:rPr lang="en-US" dirty="0" err="1" smtClean="0"/>
              <a:t>index.php</a:t>
            </a:r>
            <a:r>
              <a:rPr lang="en-US" dirty="0" smtClean="0"/>
              <a:t> </a:t>
            </a:r>
            <a:r>
              <a:rPr lang="th-TH" dirty="0" smtClean="0"/>
              <a:t>ว่าทำงานถูกต้องหรือไม่ </a:t>
            </a:r>
            <a:r>
              <a:rPr lang="en-US" dirty="0" smtClean="0"/>
              <a:t>(</a:t>
            </a:r>
            <a:r>
              <a:rPr lang="th-TH" dirty="0" smtClean="0"/>
              <a:t>กระทู้เรียงตามเวลาที่ </a:t>
            </a:r>
            <a:r>
              <a:rPr lang="en-US" dirty="0" smtClean="0"/>
              <a:t>post </a:t>
            </a:r>
            <a:r>
              <a:rPr lang="th-TH" dirty="0" smtClean="0"/>
              <a:t>จากใหม่ไปเก่า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85190"/>
            <a:ext cx="7110809" cy="39594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653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</a:t>
            </a:r>
            <a:r>
              <a:rPr lang="th-TH" dirty="0" smtClean="0"/>
              <a:t>ช่วยจำ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ตอนนี้หลักๆ ก็ทำ </a:t>
            </a:r>
            <a:r>
              <a:rPr lang="en-US" dirty="0" err="1" smtClean="0"/>
              <a:t>webboard</a:t>
            </a:r>
            <a:r>
              <a:rPr lang="en-US" dirty="0" smtClean="0"/>
              <a:t> </a:t>
            </a:r>
            <a:r>
              <a:rPr lang="en-US" dirty="0" err="1" smtClean="0"/>
              <a:t>kakkak</a:t>
            </a:r>
            <a:r>
              <a:rPr lang="en-US" dirty="0" smtClean="0"/>
              <a:t> </a:t>
            </a:r>
            <a:r>
              <a:rPr lang="th-TH" dirty="0" smtClean="0"/>
              <a:t>ได้เกือบหมดแล้ว</a:t>
            </a:r>
            <a:endParaRPr lang="en-US" dirty="0" smtClean="0"/>
          </a:p>
          <a:p>
            <a:r>
              <a:rPr lang="th-TH" dirty="0" smtClean="0"/>
              <a:t>จะเหลืออยู่ </a:t>
            </a:r>
            <a:r>
              <a:rPr lang="en-US" dirty="0" smtClean="0"/>
              <a:t>2 </a:t>
            </a:r>
            <a:r>
              <a:rPr lang="th-TH" dirty="0" smtClean="0"/>
              <a:t>หน้าหลักๆ</a:t>
            </a:r>
          </a:p>
          <a:p>
            <a:pPr lvl="1"/>
            <a:r>
              <a:rPr lang="en-US" dirty="0" err="1" smtClean="0"/>
              <a:t>delete.php</a:t>
            </a:r>
            <a:endParaRPr lang="en-US" dirty="0" smtClean="0"/>
          </a:p>
          <a:p>
            <a:pPr lvl="1"/>
            <a:r>
              <a:rPr lang="en-US" dirty="0" err="1" smtClean="0"/>
              <a:t>post.php</a:t>
            </a:r>
            <a:endParaRPr lang="en-US" dirty="0" smtClean="0"/>
          </a:p>
          <a:p>
            <a:r>
              <a:rPr lang="th-TH" dirty="0" smtClean="0"/>
              <a:t>เหลือการเลือกหมวดหมู่ในหน้า </a:t>
            </a:r>
            <a:r>
              <a:rPr lang="en-US" dirty="0" err="1" smtClean="0"/>
              <a:t>index.php</a:t>
            </a:r>
            <a:r>
              <a:rPr lang="en-US" dirty="0" smtClean="0"/>
              <a:t> </a:t>
            </a:r>
            <a:r>
              <a:rPr lang="th-TH" dirty="0" smtClean="0"/>
              <a:t>ให้กรองเฉพาะกระทู้ของหมวดหมู่นั้นขึ้นมาแสดง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0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MySQLi</a:t>
            </a:r>
            <a:r>
              <a:rPr lang="en-US" dirty="0" smtClean="0"/>
              <a:t> </a:t>
            </a:r>
            <a:r>
              <a:rPr lang="th-TH" dirty="0" smtClean="0"/>
              <a:t>หรือ </a:t>
            </a:r>
            <a:r>
              <a:rPr lang="en-US" dirty="0" smtClean="0"/>
              <a:t>PDO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84784"/>
            <a:ext cx="7848872" cy="43408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11560" y="5879013"/>
            <a:ext cx="813690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800" dirty="0" smtClean="0"/>
              <a:t>เนื่องจากจะเห็นได้ว่าข้อได้เปรียบของ </a:t>
            </a:r>
            <a:r>
              <a:rPr lang="en-US" sz="1800" dirty="0" smtClean="0"/>
              <a:t>PDO </a:t>
            </a:r>
            <a:r>
              <a:rPr lang="th-TH" sz="1800" dirty="0" smtClean="0"/>
              <a:t>จะมีมากกว่า </a:t>
            </a:r>
            <a:r>
              <a:rPr lang="en-US" sz="1800" dirty="0" err="1" smtClean="0"/>
              <a:t>MySQLi</a:t>
            </a:r>
            <a:r>
              <a:rPr lang="en-US" sz="1800" dirty="0" smtClean="0"/>
              <a:t> Extension </a:t>
            </a:r>
            <a:r>
              <a:rPr lang="th-TH" sz="1800" dirty="0" smtClean="0"/>
              <a:t>จึงขอนำเสนอเฉพาะรูปแบบ </a:t>
            </a:r>
            <a:r>
              <a:rPr lang="en-US" sz="1800" dirty="0" smtClean="0"/>
              <a:t>PDO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9235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: </a:t>
            </a:r>
            <a:r>
              <a:rPr lang="th-TH" dirty="0"/>
              <a:t>การเชื่อมต่อกับระบบ</a:t>
            </a:r>
            <a:r>
              <a:rPr lang="th-TH" dirty="0" smtClean="0"/>
              <a:t>ฐานข้อมู</a:t>
            </a:r>
            <a:r>
              <a:rPr lang="th-TH" dirty="0"/>
              <a:t>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สร้าง </a:t>
            </a:r>
            <a:r>
              <a:rPr lang="en-US" sz="2400" dirty="0" smtClean="0"/>
              <a:t>object </a:t>
            </a:r>
            <a:r>
              <a:rPr lang="th-TH" sz="2400" dirty="0" smtClean="0"/>
              <a:t>ของ </a:t>
            </a:r>
            <a:r>
              <a:rPr lang="en-US" sz="2400" dirty="0" smtClean="0"/>
              <a:t>class PDO </a:t>
            </a:r>
            <a:r>
              <a:rPr lang="th-TH" sz="2400" dirty="0" smtClean="0"/>
              <a:t>โดยระบุ </a:t>
            </a:r>
            <a:r>
              <a:rPr lang="en-US" sz="2400" dirty="0" smtClean="0"/>
              <a:t>connection string</a:t>
            </a:r>
          </a:p>
          <a:p>
            <a:r>
              <a:rPr lang="th-TH" sz="2400" dirty="0" smtClean="0"/>
              <a:t>สำหรับการเชื่อมต่อ </a:t>
            </a:r>
            <a:r>
              <a:rPr lang="en-US" sz="2400" dirty="0" err="1" smtClean="0"/>
              <a:t>mysql</a:t>
            </a:r>
            <a:r>
              <a:rPr lang="en-US" sz="2400" dirty="0" smtClean="0"/>
              <a:t> </a:t>
            </a:r>
            <a:r>
              <a:rPr lang="th-TH" sz="2400" dirty="0" smtClean="0"/>
              <a:t>ให้ระบุดังนี้</a:t>
            </a:r>
          </a:p>
          <a:p>
            <a:pPr lvl="1"/>
            <a:r>
              <a:rPr lang="en-US" sz="2100" b="1" dirty="0" err="1" smtClean="0"/>
              <a:t>mysql:host</a:t>
            </a:r>
            <a:r>
              <a:rPr lang="en-US" sz="2100" b="1" dirty="0" smtClean="0"/>
              <a:t>=</a:t>
            </a:r>
            <a:r>
              <a:rPr lang="th-TH" sz="2100" i="1" dirty="0" smtClean="0"/>
              <a:t>ชื่อ</a:t>
            </a:r>
            <a:r>
              <a:rPr lang="th-TH" sz="2100" i="1" dirty="0" err="1" smtClean="0"/>
              <a:t>โฮสท์</a:t>
            </a:r>
            <a:r>
              <a:rPr lang="en-US" sz="2100" b="1" dirty="0" smtClean="0"/>
              <a:t>;</a:t>
            </a:r>
            <a:r>
              <a:rPr lang="en-US" sz="2100" b="1" dirty="0" err="1" smtClean="0"/>
              <a:t>dbname</a:t>
            </a:r>
            <a:r>
              <a:rPr lang="en-US" sz="2100" b="1" dirty="0" smtClean="0"/>
              <a:t>=</a:t>
            </a:r>
            <a:r>
              <a:rPr lang="th-TH" sz="2100" i="1" dirty="0" smtClean="0"/>
              <a:t>ชื่อฐานข้อมูล</a:t>
            </a:r>
            <a:endParaRPr lang="en-US" sz="21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24944"/>
            <a:ext cx="7783640" cy="38432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632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: </a:t>
            </a:r>
            <a:r>
              <a:rPr lang="th-TH" dirty="0" smtClean="0"/>
              <a:t>ยกเลิกการเชื่อมต่อ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ใช้สำหรับยกเลิกการเชื่อมต่อกับระบบฐานข้อมูล</a:t>
            </a:r>
          </a:p>
          <a:p>
            <a:r>
              <a:rPr lang="th-TH" dirty="0" smtClean="0"/>
              <a:t>ให้ใส่ค่า </a:t>
            </a:r>
            <a:r>
              <a:rPr lang="en-US" dirty="0" smtClean="0"/>
              <a:t>null </a:t>
            </a:r>
            <a:r>
              <a:rPr lang="th-TH" dirty="0" smtClean="0"/>
              <a:t>กับ </a:t>
            </a:r>
            <a:r>
              <a:rPr lang="en-US" dirty="0" smtClean="0"/>
              <a:t>object </a:t>
            </a:r>
            <a:r>
              <a:rPr lang="th-TH" dirty="0" smtClean="0"/>
              <a:t>ของ </a:t>
            </a:r>
            <a:r>
              <a:rPr lang="en-US" dirty="0" smtClean="0"/>
              <a:t>PDO </a:t>
            </a:r>
            <a:r>
              <a:rPr lang="th-TH" dirty="0" smtClean="0"/>
              <a:t>เช่น</a:t>
            </a:r>
          </a:p>
          <a:p>
            <a:pPr lvl="1"/>
            <a:r>
              <a:rPr lang="th-TH" dirty="0" smtClean="0"/>
              <a:t>เปิดตัวเชื่อมต่อด้วย</a:t>
            </a:r>
          </a:p>
          <a:p>
            <a:pPr lvl="2"/>
            <a:r>
              <a:rPr lang="en-US" sz="2000" dirty="0" smtClean="0"/>
              <a:t>$conn = new PDO(“</a:t>
            </a:r>
            <a:r>
              <a:rPr lang="en-US" sz="2000" dirty="0" err="1" smtClean="0"/>
              <a:t>mysql:host</a:t>
            </a:r>
            <a:r>
              <a:rPr lang="en-US" sz="2000" dirty="0" smtClean="0"/>
              <a:t>=</a:t>
            </a:r>
            <a:r>
              <a:rPr lang="en-US" sz="2000" dirty="0" err="1" smtClean="0"/>
              <a:t>localhost;dbname</a:t>
            </a:r>
            <a:r>
              <a:rPr lang="en-US" sz="2000" dirty="0" smtClean="0"/>
              <a:t>=</a:t>
            </a:r>
            <a:r>
              <a:rPr lang="en-US" sz="2000" dirty="0" err="1" smtClean="0"/>
              <a:t>scg</a:t>
            </a:r>
            <a:r>
              <a:rPr lang="en-US" sz="2000" dirty="0" smtClean="0"/>
              <a:t>”, “root”, “”);</a:t>
            </a:r>
          </a:p>
          <a:p>
            <a:pPr lvl="1"/>
            <a:r>
              <a:rPr lang="th-TH" dirty="0" smtClean="0"/>
              <a:t>ดังนั้นเมื่อเลิกใช้งานแล้วควรปิดการเชื่อมต่อด้วย</a:t>
            </a:r>
            <a:endParaRPr lang="en-US" dirty="0" smtClean="0"/>
          </a:p>
          <a:p>
            <a:pPr lvl="2"/>
            <a:r>
              <a:rPr lang="en-US" sz="2000" dirty="0" smtClean="0"/>
              <a:t>$</a:t>
            </a:r>
            <a:r>
              <a:rPr lang="en-US" sz="2000" dirty="0"/>
              <a:t>conn = null;</a:t>
            </a:r>
          </a:p>
        </p:txBody>
      </p:sp>
    </p:spTree>
    <p:extLst>
      <p:ext uri="{BB962C8B-B14F-4D97-AF65-F5344CB8AC3E}">
        <p14:creationId xmlns:p14="http://schemas.microsoft.com/office/powerpoint/2010/main" val="420067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: </a:t>
            </a:r>
            <a:r>
              <a:rPr lang="th-TH" dirty="0"/>
              <a:t>การเรียกใช้ </a:t>
            </a:r>
            <a:r>
              <a:rPr lang="en-US" dirty="0"/>
              <a:t>SQL </a:t>
            </a:r>
            <a:r>
              <a:rPr lang="en-US" dirty="0" smtClean="0"/>
              <a:t>(PDO)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$conn-</a:t>
            </a:r>
            <a:r>
              <a:rPr lang="en-US" sz="2400" dirty="0"/>
              <a:t>&gt;exec(“ </a:t>
            </a:r>
            <a:r>
              <a:rPr lang="th-TH" sz="2400" dirty="0"/>
              <a:t>คำสั่ง </a:t>
            </a:r>
            <a:r>
              <a:rPr lang="en-US" sz="2400" dirty="0"/>
              <a:t>SQL “);  </a:t>
            </a:r>
            <a:endParaRPr lang="th-TH" sz="2400" dirty="0"/>
          </a:p>
          <a:p>
            <a:pPr lvl="1"/>
            <a:r>
              <a:rPr lang="th-TH" sz="2000" dirty="0"/>
              <a:t>สำหรับคำสั่งที่ไม่ต้องการผลลัพธ์</a:t>
            </a:r>
            <a:r>
              <a:rPr lang="th-TH" sz="2000" dirty="0" smtClean="0"/>
              <a:t>กลับคืน</a:t>
            </a:r>
            <a:r>
              <a:rPr lang="en-US" sz="2000" dirty="0" smtClean="0"/>
              <a:t> </a:t>
            </a:r>
            <a:r>
              <a:rPr lang="th-TH" sz="2000" dirty="0" smtClean="0"/>
              <a:t>เช่น </a:t>
            </a:r>
            <a:r>
              <a:rPr lang="en-US" sz="2000" dirty="0" smtClean="0"/>
              <a:t>INSERT, UPDATE , DELETE, CREATE</a:t>
            </a:r>
            <a:endParaRPr lang="en-US" sz="2000" dirty="0"/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322320"/>
            <a:ext cx="6885714" cy="44190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87624" y="4221088"/>
            <a:ext cx="5544616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5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การทำงานกับ </a:t>
            </a:r>
            <a:r>
              <a:rPr lang="en-US" dirty="0" smtClean="0"/>
              <a:t>UTF8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เพิ่ม </a:t>
            </a:r>
            <a:r>
              <a:rPr lang="en-US" dirty="0" smtClean="0"/>
              <a:t>charset=utf8 </a:t>
            </a:r>
            <a:r>
              <a:rPr lang="th-TH" dirty="0" smtClean="0"/>
              <a:t> ตอนสร้าง </a:t>
            </a:r>
            <a:r>
              <a:rPr lang="en-US" dirty="0" smtClean="0"/>
              <a:t>PDO object</a:t>
            </a:r>
          </a:p>
          <a:p>
            <a:r>
              <a:rPr lang="th-TH" dirty="0" smtClean="0"/>
              <a:t>ตัวอย่าง</a:t>
            </a:r>
          </a:p>
          <a:p>
            <a:pPr lvl="1"/>
            <a:r>
              <a:rPr lang="en-US" sz="2100" dirty="0" smtClean="0"/>
              <a:t>$conn = new </a:t>
            </a:r>
            <a:r>
              <a:rPr lang="en-US" sz="2100" dirty="0" smtClean="0"/>
              <a:t> </a:t>
            </a:r>
          </a:p>
          <a:p>
            <a:pPr marL="365760" lvl="1" indent="0">
              <a:buNone/>
            </a:pPr>
            <a:r>
              <a:rPr lang="en-US" sz="2100" dirty="0"/>
              <a:t> </a:t>
            </a:r>
            <a:r>
              <a:rPr lang="en-US" sz="2100" dirty="0" smtClean="0"/>
              <a:t>                </a:t>
            </a:r>
            <a:r>
              <a:rPr lang="en-US" sz="2100" dirty="0" smtClean="0"/>
              <a:t>PDO</a:t>
            </a:r>
            <a:r>
              <a:rPr lang="en-US" sz="2100" dirty="0" smtClean="0"/>
              <a:t>(‘</a:t>
            </a:r>
            <a:r>
              <a:rPr lang="en-US" sz="2100" dirty="0" err="1" smtClean="0"/>
              <a:t>mysql:host</a:t>
            </a:r>
            <a:r>
              <a:rPr lang="en-US" sz="2100" dirty="0" smtClean="0"/>
              <a:t>=</a:t>
            </a:r>
            <a:r>
              <a:rPr lang="en-US" sz="2100" dirty="0" err="1" smtClean="0"/>
              <a:t>localhost;dbname</a:t>
            </a:r>
            <a:r>
              <a:rPr lang="en-US" sz="2100" dirty="0" smtClean="0"/>
              <a:t>=</a:t>
            </a:r>
            <a:r>
              <a:rPr lang="en-US" sz="2100" dirty="0" err="1" smtClean="0"/>
              <a:t>mydb</a:t>
            </a:r>
            <a:r>
              <a:rPr lang="en-US" sz="2100" b="1" dirty="0" err="1" smtClean="0">
                <a:solidFill>
                  <a:srgbClr val="00B0F0"/>
                </a:solidFill>
              </a:rPr>
              <a:t>;charset</a:t>
            </a:r>
            <a:r>
              <a:rPr lang="en-US" sz="2100" b="1" dirty="0" smtClean="0">
                <a:solidFill>
                  <a:srgbClr val="00B0F0"/>
                </a:solidFill>
              </a:rPr>
              <a:t>=utf8</a:t>
            </a:r>
            <a:r>
              <a:rPr lang="en-US" sz="2100" dirty="0" smtClean="0"/>
              <a:t>’, </a:t>
            </a:r>
          </a:p>
          <a:p>
            <a:pPr marL="411480" lvl="1" indent="0">
              <a:buNone/>
            </a:pPr>
            <a:r>
              <a:rPr lang="en-US" sz="2100" dirty="0" smtClean="0"/>
              <a:t>                </a:t>
            </a:r>
            <a:r>
              <a:rPr lang="en-US" sz="2100" dirty="0" smtClean="0"/>
              <a:t>$</a:t>
            </a:r>
            <a:r>
              <a:rPr lang="en-US" sz="2100" dirty="0" smtClean="0"/>
              <a:t>username, $password);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15226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ลองทำงานร่วมกัน</a:t>
            </a:r>
            <a:r>
              <a:rPr lang="en-US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register.php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ตั้งให้ </a:t>
            </a:r>
            <a:r>
              <a:rPr lang="en-US" dirty="0" smtClean="0"/>
              <a:t>form action </a:t>
            </a:r>
            <a:r>
              <a:rPr lang="th-TH" dirty="0" smtClean="0"/>
              <a:t>ไปยังหน้า </a:t>
            </a:r>
            <a:r>
              <a:rPr lang="en-US" b="1" i="1" dirty="0" err="1" smtClean="0">
                <a:solidFill>
                  <a:srgbClr val="0070C0"/>
                </a:solidFill>
              </a:rPr>
              <a:t>register_save.php</a:t>
            </a:r>
            <a:r>
              <a:rPr lang="en-US" dirty="0" smtClean="0"/>
              <a:t> </a:t>
            </a:r>
            <a:r>
              <a:rPr lang="th-TH" dirty="0" smtClean="0"/>
              <a:t>ด้วย </a:t>
            </a:r>
            <a:r>
              <a:rPr lang="en-US" dirty="0" smtClean="0"/>
              <a:t>method </a:t>
            </a:r>
            <a:r>
              <a:rPr lang="en-US" b="1" i="1" dirty="0" smtClean="0">
                <a:solidFill>
                  <a:srgbClr val="0070C0"/>
                </a:solidFill>
              </a:rPr>
              <a:t>post </a:t>
            </a:r>
            <a:r>
              <a:rPr lang="th-TH" dirty="0" smtClean="0"/>
              <a:t>ตั้งค่า</a:t>
            </a:r>
            <a:r>
              <a:rPr lang="th-TH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smtClean="0">
                <a:solidFill>
                  <a:srgbClr val="0070C0"/>
                </a:solidFill>
              </a:rPr>
              <a:t>required </a:t>
            </a:r>
            <a:r>
              <a:rPr lang="th-TH" dirty="0" smtClean="0"/>
              <a:t>ทุกกล่องข้อมูลเข้า</a:t>
            </a:r>
            <a:endParaRPr lang="en-US" dirty="0" smtClean="0"/>
          </a:p>
          <a:p>
            <a:endParaRPr lang="en-US" b="1" i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54" y="2636912"/>
            <a:ext cx="5457143" cy="40857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6592141" y="2276872"/>
            <a:ext cx="181812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dirty="0" smtClean="0"/>
              <a:t>ชื่อกล่องคือ </a:t>
            </a:r>
            <a:r>
              <a:rPr lang="en-US" sz="2400" dirty="0" smtClean="0"/>
              <a:t>login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592140" y="2919482"/>
            <a:ext cx="175471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dirty="0" smtClean="0"/>
              <a:t>ชื่อกล่องคือ </a:t>
            </a:r>
            <a:r>
              <a:rPr lang="en-US" sz="2400" dirty="0" err="1" smtClean="0"/>
              <a:t>pwd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574339" y="3562092"/>
            <a:ext cx="188865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dirty="0" smtClean="0"/>
              <a:t>ชื่อกล่องคือ </a:t>
            </a:r>
            <a:r>
              <a:rPr lang="en-US" sz="2400" dirty="0" smtClean="0"/>
              <a:t>name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578770" y="4183599"/>
            <a:ext cx="231371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dirty="0" smtClean="0"/>
              <a:t>ชื่อตัวเลือกคือ </a:t>
            </a:r>
            <a:r>
              <a:rPr lang="en-US" sz="2400" dirty="0" smtClean="0"/>
              <a:t>gender</a:t>
            </a:r>
          </a:p>
          <a:p>
            <a:pPr marL="457200" indent="-457200">
              <a:buFontTx/>
              <a:buChar char="-"/>
            </a:pPr>
            <a:r>
              <a:rPr lang="th-TH" sz="2400" dirty="0" smtClean="0"/>
              <a:t>ชาย ให้ค่าเป็น </a:t>
            </a:r>
            <a:r>
              <a:rPr lang="en-US" sz="2400" dirty="0" smtClean="0"/>
              <a:t>m</a:t>
            </a:r>
          </a:p>
          <a:p>
            <a:pPr marL="457200" indent="-457200">
              <a:buFontTx/>
              <a:buChar char="-"/>
            </a:pPr>
            <a:r>
              <a:rPr lang="th-TH" sz="2400" dirty="0" smtClean="0"/>
              <a:t>หญิง ให้ค่าเป็น </a:t>
            </a:r>
            <a:r>
              <a:rPr lang="en-US" sz="2400" dirty="0" smtClean="0"/>
              <a:t>f</a:t>
            </a:r>
          </a:p>
          <a:p>
            <a:pPr marL="457200" indent="-457200">
              <a:buFontTx/>
              <a:buChar char="-"/>
            </a:pPr>
            <a:r>
              <a:rPr lang="th-TH" sz="2400" dirty="0" err="1" smtClean="0"/>
              <a:t>อื่นๆ</a:t>
            </a:r>
            <a:r>
              <a:rPr lang="th-TH" sz="2400" dirty="0" smtClean="0"/>
              <a:t> ให้ค่าเป็น </a:t>
            </a:r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584282" y="5864485"/>
            <a:ext cx="188865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dirty="0" smtClean="0"/>
              <a:t>ชื่อกล่องคือ </a:t>
            </a:r>
            <a:r>
              <a:rPr lang="en-US" sz="2400" dirty="0" smtClean="0"/>
              <a:t>email</a:t>
            </a:r>
            <a:endParaRPr lang="en-US" sz="2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508104" y="2507704"/>
            <a:ext cx="1066235" cy="92129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549880" y="3102461"/>
            <a:ext cx="1012485" cy="83059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508104" y="3795700"/>
            <a:ext cx="981580" cy="670012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699792" y="4820208"/>
            <a:ext cx="3789893" cy="148221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5508104" y="5612296"/>
            <a:ext cx="1023908" cy="455362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6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ลองทำงานร่วมกัน</a:t>
            </a:r>
            <a:r>
              <a:rPr lang="en-US" dirty="0"/>
              <a:t> : </a:t>
            </a:r>
            <a:r>
              <a:rPr lang="en-US" dirty="0" err="1" smtClean="0"/>
              <a:t>register_save.php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7125" y="4797152"/>
            <a:ext cx="8153400" cy="1656184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/>
              <a:t>หน้า </a:t>
            </a:r>
            <a:r>
              <a:rPr lang="en-US" dirty="0" err="1" smtClean="0"/>
              <a:t>register_save.php</a:t>
            </a:r>
            <a:r>
              <a:rPr lang="en-US" dirty="0" smtClean="0"/>
              <a:t> </a:t>
            </a:r>
            <a:r>
              <a:rPr lang="th-TH" dirty="0" smtClean="0"/>
              <a:t>สำหรับรับค่าจากหน้า </a:t>
            </a:r>
            <a:r>
              <a:rPr lang="en-US" dirty="0" err="1" smtClean="0"/>
              <a:t>register.php</a:t>
            </a:r>
            <a:r>
              <a:rPr lang="en-US" dirty="0" smtClean="0"/>
              <a:t> </a:t>
            </a:r>
            <a:r>
              <a:rPr lang="th-TH" dirty="0" smtClean="0"/>
              <a:t>แล้วนำค่าเหล่านั้นบันทึกของตาราง </a:t>
            </a:r>
            <a:r>
              <a:rPr lang="en-US" dirty="0" smtClean="0"/>
              <a:t>user</a:t>
            </a:r>
          </a:p>
          <a:p>
            <a:r>
              <a:rPr lang="en-US" dirty="0" smtClean="0"/>
              <a:t>Role </a:t>
            </a:r>
            <a:r>
              <a:rPr lang="th-TH" dirty="0" smtClean="0"/>
              <a:t>ตั้งค่าเป็น </a:t>
            </a:r>
            <a:r>
              <a:rPr lang="en-US" dirty="0" smtClean="0"/>
              <a:t>m </a:t>
            </a:r>
            <a:r>
              <a:rPr lang="th-TH" dirty="0" smtClean="0"/>
              <a:t>สำหรับ </a:t>
            </a:r>
            <a:r>
              <a:rPr lang="en-US" dirty="0" smtClean="0"/>
              <a:t>member </a:t>
            </a:r>
            <a:r>
              <a:rPr lang="th-TH" dirty="0" smtClean="0"/>
              <a:t>และ </a:t>
            </a:r>
            <a:r>
              <a:rPr lang="en-US" dirty="0" smtClean="0"/>
              <a:t>a </a:t>
            </a:r>
            <a:r>
              <a:rPr lang="th-TH" dirty="0" smtClean="0"/>
              <a:t>สำหรับ </a:t>
            </a:r>
            <a:r>
              <a:rPr lang="en-US" dirty="0" smtClean="0"/>
              <a:t>admin</a:t>
            </a:r>
          </a:p>
          <a:p>
            <a:r>
              <a:rPr lang="th-TH" dirty="0" smtClean="0"/>
              <a:t>สิ่งที่หน้านี้ยังขาดไปคือ หลังจากบันทึกข้อมูลลงตารางแล้วจะแสดงหน้าว่าง ลองคิดว่าจะปรับปรุงอย่างไรได้บ้าง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20" y="1648345"/>
            <a:ext cx="8638856" cy="2970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53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39109</TotalTime>
  <Words>953</Words>
  <Application>Microsoft Office PowerPoint</Application>
  <PresentationFormat>On-screen Show (4:3)</PresentationFormat>
  <Paragraphs>111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FreesiaUPC</vt:lpstr>
      <vt:lpstr>Tw Cen MT</vt:lpstr>
      <vt:lpstr>Wingdings</vt:lpstr>
      <vt:lpstr>Wingdings 2</vt:lpstr>
      <vt:lpstr>ตรงกลาง</vt:lpstr>
      <vt:lpstr>PHP + MYSQL,MARIADB  </vt:lpstr>
      <vt:lpstr>PHP กับ MySQL หรือ MariaDB</vt:lpstr>
      <vt:lpstr>MySQLi หรือ PDO</vt:lpstr>
      <vt:lpstr>PHP : การเชื่อมต่อกับระบบฐานข้อมูล</vt:lpstr>
      <vt:lpstr>PHP : ยกเลิกการเชื่อมต่อ</vt:lpstr>
      <vt:lpstr>PHP : การเรียกใช้ SQL (PDO)</vt:lpstr>
      <vt:lpstr>การทำงานกับ UTF8</vt:lpstr>
      <vt:lpstr>ลองทำงานร่วมกัน : register.php</vt:lpstr>
      <vt:lpstr>ลองทำงานร่วมกัน : register_save.php</vt:lpstr>
      <vt:lpstr>ลองทำงานร่วมกัน : ทดลองการบันทึกข้อมูล</vt:lpstr>
      <vt:lpstr>PHP : การดึงข้อมูลออกจากตาราง (PDO)</vt:lpstr>
      <vt:lpstr>ตัวอย่างการ fetch ข้อมูลแบบ FETCH_ASSOC</vt:lpstr>
      <vt:lpstr>ลองทำงานร่วมกัน : newpost.php</vt:lpstr>
      <vt:lpstr>แก้ไขหน้า newpost.php</vt:lpstr>
      <vt:lpstr>PDO: Prepare Statement</vt:lpstr>
      <vt:lpstr>ตัวอย่าง 1 : Prepare statement</vt:lpstr>
      <vt:lpstr>ตัวอย่าง 2: Prepare statement</vt:lpstr>
      <vt:lpstr>ทำด้วยกันก่อน : เปลี่ยนแปลงหน้า register_save.php</vt:lpstr>
      <vt:lpstr>ทำด้วยกันก่อน : เปลี่ยนแปลงหน้า verify.php</vt:lpstr>
      <vt:lpstr>ถึงเวลาทำงาน (1)</vt:lpstr>
      <vt:lpstr>ถึงเวลาทำงาน (2)</vt:lpstr>
      <vt:lpstr>ถึงเวลาทำงาน (3)</vt:lpstr>
      <vt:lpstr>Note ช่วยจำ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443</cp:revision>
  <dcterms:created xsi:type="dcterms:W3CDTF">2010-02-28T04:09:14Z</dcterms:created>
  <dcterms:modified xsi:type="dcterms:W3CDTF">2017-07-05T10:02:07Z</dcterms:modified>
</cp:coreProperties>
</file>