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 Thread </a:t>
            </a:r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030523313 - Network programming</a:t>
            </a:r>
          </a:p>
          <a:p>
            <a:r>
              <a:rPr lang="en-US" dirty="0" smtClean="0"/>
              <a:t>Asst. Prof. Dr. 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ผลการรันเปรียบเทียบ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119311"/>
            <a:ext cx="3781425" cy="3457575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58" y="2119311"/>
            <a:ext cx="3356386" cy="351114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8748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ปัญหาที่ </a:t>
            </a:r>
            <a:r>
              <a:rPr lang="en-US" dirty="0" smtClean="0"/>
              <a:t>1 : </a:t>
            </a:r>
            <a:r>
              <a:rPr lang="th-TH" dirty="0" smtClean="0"/>
              <a:t>ในการใช้งาน </a:t>
            </a:r>
            <a:r>
              <a:rPr lang="en-US" dirty="0" smtClean="0"/>
              <a:t>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3311280" cy="2764904"/>
          </a:xfrm>
        </p:spPr>
        <p:txBody>
          <a:bodyPr>
            <a:normAutofit/>
          </a:bodyPr>
          <a:lstStyle/>
          <a:p>
            <a:r>
              <a:rPr lang="th-TH" sz="2400" dirty="0" smtClean="0"/>
              <a:t>ในการทำงานจริงกับ </a:t>
            </a:r>
            <a:r>
              <a:rPr lang="en-US" sz="2400" dirty="0" smtClean="0"/>
              <a:t>Thread </a:t>
            </a:r>
            <a:r>
              <a:rPr lang="th-TH" sz="2400" dirty="0" smtClean="0"/>
              <a:t>สำหรับ </a:t>
            </a:r>
            <a:r>
              <a:rPr lang="en-US" sz="2400" dirty="0" smtClean="0"/>
              <a:t>Application </a:t>
            </a:r>
            <a:r>
              <a:rPr lang="th-TH" sz="2400" dirty="0" smtClean="0"/>
              <a:t>ทั่วไป และ</a:t>
            </a:r>
            <a:r>
              <a:rPr lang="en-US" sz="2400" dirty="0" smtClean="0"/>
              <a:t>Server Application</a:t>
            </a:r>
            <a:r>
              <a:rPr lang="th-TH" sz="2400" dirty="0" smtClean="0"/>
              <a:t> การสร้าง </a:t>
            </a:r>
            <a:r>
              <a:rPr lang="en-US" sz="2400" dirty="0" smtClean="0"/>
              <a:t>Thread </a:t>
            </a:r>
            <a:r>
              <a:rPr lang="th-TH" sz="2400" dirty="0" smtClean="0"/>
              <a:t>โดยไม่มีการจำกัดจำนวนอาจจะทำให้เครื่องคอมพิวเตอร์ที่เรียกใช้งานโปรแกรมมีปัญหา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325704" y="4746104"/>
            <a:ext cx="3022160" cy="17072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Thread </a:t>
            </a:r>
            <a:r>
              <a:rPr lang="th-TH" sz="2400" dirty="0" smtClean="0"/>
              <a:t>แต่ละตัวจะใช้จองเนื้อที่หน่วยความจำ </a:t>
            </a:r>
            <a:r>
              <a:rPr lang="en-US" sz="2400" dirty="0" smtClean="0"/>
              <a:t>50 MB</a:t>
            </a:r>
            <a:endParaRPr lang="th-TH" sz="2400" dirty="0" smtClean="0"/>
          </a:p>
          <a:p>
            <a:endParaRPr lang="en-US" sz="2400" dirty="0" smtClean="0"/>
          </a:p>
          <a:p>
            <a:r>
              <a:rPr lang="th-TH" sz="2400" dirty="0" smtClean="0"/>
              <a:t>จำลองให้ทำงาน </a:t>
            </a:r>
            <a:r>
              <a:rPr lang="en-US" sz="2400" dirty="0" smtClean="0"/>
              <a:t>2 </a:t>
            </a:r>
            <a:r>
              <a:rPr lang="th-TH" sz="2400" dirty="0" smtClean="0"/>
              <a:t>วินาที</a:t>
            </a:r>
            <a:endParaRPr lang="en-US" sz="2400" dirty="0"/>
          </a:p>
        </p:txBody>
      </p:sp>
      <p:sp>
        <p:nvSpPr>
          <p:cNvPr id="6" name="Right Arrow 5"/>
          <p:cNvSpPr/>
          <p:nvPr/>
        </p:nvSpPr>
        <p:spPr>
          <a:xfrm>
            <a:off x="3491880" y="5517232"/>
            <a:ext cx="3600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5"/>
          <a:stretch/>
        </p:blipFill>
        <p:spPr>
          <a:xfrm>
            <a:off x="4013353" y="1543143"/>
            <a:ext cx="4951135" cy="51880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4964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ปัญหาที่ </a:t>
            </a:r>
            <a:r>
              <a:rPr lang="en-US" dirty="0" smtClean="0"/>
              <a:t>1: </a:t>
            </a:r>
            <a:r>
              <a:rPr lang="th-TH" dirty="0" smtClean="0"/>
              <a:t>เรียกใช้งานโปรแกรม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00200"/>
            <a:ext cx="7272808" cy="45357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2682208" y="5229200"/>
            <a:ext cx="6210272" cy="1152128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400" b="1" dirty="0" smtClean="0"/>
              <a:t>การแก้ไข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  <a:r>
              <a:rPr lang="th-TH" sz="2400" dirty="0" smtClean="0"/>
              <a:t>เรา</a:t>
            </a:r>
            <a:r>
              <a:rPr lang="th-TH" sz="2400" dirty="0"/>
              <a:t>ควรจะรู้ว่าโปรแกรมของเราควรจะสร้าง </a:t>
            </a:r>
            <a:r>
              <a:rPr lang="en-US" sz="2400" dirty="0"/>
              <a:t>Thread </a:t>
            </a:r>
            <a:r>
              <a:rPr lang="th-TH" sz="2400" dirty="0"/>
              <a:t>ให้ทำงานพร้อมๆ กันได้มากสุดกี่ตัว โดยที่ไม่กระทบกับการทำงานมากนัก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324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ปัญหาที่ </a:t>
            </a:r>
            <a:r>
              <a:rPr lang="en-US" dirty="0" smtClean="0"/>
              <a:t>2 </a:t>
            </a:r>
            <a:r>
              <a:rPr lang="en-US" dirty="0"/>
              <a:t>: </a:t>
            </a:r>
            <a:r>
              <a:rPr lang="th-TH" dirty="0"/>
              <a:t>ในการใช้งาน </a:t>
            </a:r>
            <a:r>
              <a:rPr lang="en-US" dirty="0"/>
              <a:t>Thread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00808"/>
            <a:ext cx="8552907" cy="44644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6029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ปัญหาที่ </a:t>
            </a:r>
            <a:r>
              <a:rPr lang="en-US" dirty="0" smtClean="0"/>
              <a:t>2: </a:t>
            </a:r>
            <a:r>
              <a:rPr lang="th-TH" dirty="0"/>
              <a:t>เรียกใช้งานโปรแกรม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28800"/>
            <a:ext cx="8524408" cy="25922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645024"/>
            <a:ext cx="2892170" cy="3025527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626339"/>
            <a:ext cx="2921524" cy="30562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7645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การแก้ไขปัญหา ด้วย </a:t>
            </a:r>
            <a:r>
              <a:rPr lang="en-US" dirty="0" smtClean="0"/>
              <a:t>Thread Pool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52781" y="2132856"/>
            <a:ext cx="3960440" cy="3459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04909" y="4871864"/>
            <a:ext cx="19319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pool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72200" y="2783632"/>
            <a:ext cx="1224136" cy="19442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Thread 2</a:t>
            </a: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1228445" y="3575720"/>
            <a:ext cx="252028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11560" y="3600790"/>
            <a:ext cx="587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งาน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864849" y="2783632"/>
            <a:ext cx="1224136" cy="19442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Thread 1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2699792" y="2999656"/>
            <a:ext cx="64807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w1</a:t>
            </a:r>
            <a:endParaRPr lang="en-US" sz="2400" dirty="0"/>
          </a:p>
        </p:txBody>
      </p:sp>
      <p:sp>
        <p:nvSpPr>
          <p:cNvPr id="16" name="Rounded Rectangle 15"/>
          <p:cNvSpPr/>
          <p:nvPr/>
        </p:nvSpPr>
        <p:spPr>
          <a:xfrm>
            <a:off x="1979712" y="2999656"/>
            <a:ext cx="64807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w2</a:t>
            </a:r>
            <a:endParaRPr lang="en-US" sz="2400" dirty="0"/>
          </a:p>
        </p:txBody>
      </p:sp>
      <p:sp>
        <p:nvSpPr>
          <p:cNvPr id="17" name="Rounded Rectangle 16"/>
          <p:cNvSpPr/>
          <p:nvPr/>
        </p:nvSpPr>
        <p:spPr>
          <a:xfrm>
            <a:off x="1187624" y="2999656"/>
            <a:ext cx="64807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w3</a:t>
            </a:r>
            <a:endParaRPr lang="en-US" sz="2400" dirty="0"/>
          </a:p>
        </p:txBody>
      </p:sp>
      <p:sp>
        <p:nvSpPr>
          <p:cNvPr id="18" name="Rounded Rectangle 17"/>
          <p:cNvSpPr/>
          <p:nvPr/>
        </p:nvSpPr>
        <p:spPr>
          <a:xfrm>
            <a:off x="5148064" y="4151784"/>
            <a:ext cx="64807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w1</a:t>
            </a:r>
            <a:endParaRPr lang="en-US" sz="2400" dirty="0"/>
          </a:p>
        </p:txBody>
      </p:sp>
      <p:sp>
        <p:nvSpPr>
          <p:cNvPr id="19" name="Rounded Rectangle 18"/>
          <p:cNvSpPr/>
          <p:nvPr/>
        </p:nvSpPr>
        <p:spPr>
          <a:xfrm>
            <a:off x="6701053" y="4151784"/>
            <a:ext cx="64807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w2</a:t>
            </a:r>
            <a:endParaRPr lang="en-US" sz="2400" dirty="0"/>
          </a:p>
        </p:txBody>
      </p:sp>
      <p:sp>
        <p:nvSpPr>
          <p:cNvPr id="20" name="Rounded Rectangle 19"/>
          <p:cNvSpPr/>
          <p:nvPr/>
        </p:nvSpPr>
        <p:spPr>
          <a:xfrm>
            <a:off x="6677648" y="4151784"/>
            <a:ext cx="64807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358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19" grpId="1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th-TH" dirty="0" smtClean="0"/>
              <a:t>ใจดีมี </a:t>
            </a:r>
            <a:r>
              <a:rPr lang="en-US" dirty="0" smtClean="0"/>
              <a:t>Class </a:t>
            </a:r>
            <a:r>
              <a:rPr lang="th-TH" dirty="0" smtClean="0"/>
              <a:t>มาให้ใช้งาน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496944" cy="4781128"/>
          </a:xfrm>
        </p:spPr>
        <p:txBody>
          <a:bodyPr>
            <a:normAutofit fontScale="92500"/>
          </a:bodyPr>
          <a:lstStyle/>
          <a:p>
            <a:r>
              <a:rPr lang="th-TH" dirty="0" smtClean="0"/>
              <a:t>มี </a:t>
            </a:r>
            <a:r>
              <a:rPr lang="en-US" dirty="0" smtClean="0"/>
              <a:t>2 class </a:t>
            </a:r>
            <a:r>
              <a:rPr lang="th-TH" dirty="0" smtClean="0"/>
              <a:t>ที่ทำงานร่วมกันเพื่อทำงานในรูปแบบของ </a:t>
            </a:r>
            <a:r>
              <a:rPr lang="en-US" dirty="0" smtClean="0"/>
              <a:t>Thread Pool</a:t>
            </a:r>
          </a:p>
          <a:p>
            <a:pPr lvl="1"/>
            <a:r>
              <a:rPr lang="en-US" b="1" dirty="0" err="1"/>
              <a:t>java.util.concurrent.Executors</a:t>
            </a:r>
            <a:endParaRPr lang="en-US" b="1" dirty="0"/>
          </a:p>
          <a:p>
            <a:pPr lvl="2"/>
            <a:r>
              <a:rPr lang="th-TH" dirty="0" smtClean="0"/>
              <a:t>เป็น </a:t>
            </a:r>
            <a:r>
              <a:rPr lang="en-US" dirty="0" smtClean="0"/>
              <a:t>class </a:t>
            </a:r>
            <a:r>
              <a:rPr lang="th-TH" dirty="0" smtClean="0"/>
              <a:t>ที่มี </a:t>
            </a:r>
            <a:r>
              <a:rPr lang="en-US" dirty="0" smtClean="0"/>
              <a:t>static method </a:t>
            </a:r>
            <a:r>
              <a:rPr lang="th-TH" dirty="0" smtClean="0"/>
              <a:t>สำหรับสร้าง </a:t>
            </a:r>
            <a:r>
              <a:rPr lang="en-US" dirty="0" err="1" smtClean="0"/>
              <a:t>ExecutorService</a:t>
            </a:r>
            <a:endParaRPr lang="en-US" dirty="0" smtClean="0"/>
          </a:p>
          <a:p>
            <a:pPr lvl="2"/>
            <a:r>
              <a:rPr lang="th-TH" dirty="0" smtClean="0"/>
              <a:t>เมธอด </a:t>
            </a:r>
            <a:r>
              <a:rPr lang="en-US" dirty="0" smtClean="0"/>
              <a:t> </a:t>
            </a:r>
            <a:r>
              <a:rPr lang="en-US" dirty="0" err="1" smtClean="0"/>
              <a:t>newFixedThreadPool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nThread</a:t>
            </a:r>
            <a:r>
              <a:rPr lang="en-US" dirty="0" smtClean="0"/>
              <a:t>) </a:t>
            </a:r>
            <a:r>
              <a:rPr lang="th-TH" dirty="0" smtClean="0"/>
              <a:t>สำหรับสร้าง </a:t>
            </a:r>
            <a:r>
              <a:rPr lang="en-US" dirty="0" err="1" smtClean="0"/>
              <a:t>ThreadPool</a:t>
            </a:r>
            <a:r>
              <a:rPr lang="en-US" dirty="0" smtClean="0"/>
              <a:t> </a:t>
            </a:r>
            <a:r>
              <a:rPr lang="th-TH" dirty="0" smtClean="0"/>
              <a:t>ที่มี </a:t>
            </a:r>
            <a:r>
              <a:rPr lang="en-US" dirty="0" smtClean="0"/>
              <a:t>thread </a:t>
            </a:r>
            <a:r>
              <a:rPr lang="th-TH" dirty="0" smtClean="0"/>
              <a:t>ภายในรอการทำงานจำนวน </a:t>
            </a:r>
            <a:r>
              <a:rPr lang="en-US" dirty="0" err="1" smtClean="0"/>
              <a:t>nThread</a:t>
            </a:r>
            <a:r>
              <a:rPr lang="en-US" dirty="0" smtClean="0"/>
              <a:t> </a:t>
            </a:r>
            <a:r>
              <a:rPr lang="th-TH" dirty="0" smtClean="0"/>
              <a:t>ตัว</a:t>
            </a:r>
          </a:p>
          <a:p>
            <a:pPr lvl="2"/>
            <a:r>
              <a:rPr lang="th-TH" dirty="0" smtClean="0"/>
              <a:t>เมธอด </a:t>
            </a:r>
            <a:r>
              <a:rPr lang="en-US" dirty="0" err="1" smtClean="0"/>
              <a:t>newSingleThreadExecutor</a:t>
            </a:r>
            <a:r>
              <a:rPr lang="en-US" dirty="0" smtClean="0"/>
              <a:t>() </a:t>
            </a:r>
            <a:r>
              <a:rPr lang="th-TH" dirty="0" smtClean="0"/>
              <a:t>สำหรับสร้าง </a:t>
            </a:r>
            <a:r>
              <a:rPr lang="en-US" dirty="0" err="1" smtClean="0"/>
              <a:t>Threadpool</a:t>
            </a:r>
            <a:r>
              <a:rPr lang="en-US" dirty="0" smtClean="0"/>
              <a:t> </a:t>
            </a:r>
            <a:r>
              <a:rPr lang="th-TH" dirty="0" smtClean="0"/>
              <a:t>ที่มี </a:t>
            </a:r>
            <a:r>
              <a:rPr lang="en-US" dirty="0" smtClean="0"/>
              <a:t>Thread </a:t>
            </a:r>
            <a:r>
              <a:rPr lang="th-TH" dirty="0" smtClean="0"/>
              <a:t>เดียว</a:t>
            </a:r>
          </a:p>
          <a:p>
            <a:pPr lvl="1"/>
            <a:r>
              <a:rPr lang="en-US" b="1" dirty="0" err="1" smtClean="0"/>
              <a:t>java.util.concurrent.ExecutorService</a:t>
            </a:r>
            <a:endParaRPr lang="en-US" b="1" dirty="0" smtClean="0"/>
          </a:p>
          <a:p>
            <a:pPr lvl="2"/>
            <a:r>
              <a:rPr lang="th-TH" dirty="0" smtClean="0"/>
              <a:t>เป็น </a:t>
            </a:r>
            <a:r>
              <a:rPr lang="en-US" dirty="0" smtClean="0"/>
              <a:t>class </a:t>
            </a:r>
            <a:r>
              <a:rPr lang="th-TH" dirty="0" smtClean="0"/>
              <a:t>ที่ทำหน้าที่เป็น </a:t>
            </a:r>
            <a:r>
              <a:rPr lang="en-US" dirty="0" err="1" smtClean="0"/>
              <a:t>ThreadPool</a:t>
            </a:r>
            <a:endParaRPr lang="en-US" dirty="0" smtClean="0"/>
          </a:p>
          <a:p>
            <a:pPr lvl="2"/>
            <a:r>
              <a:rPr lang="th-TH" dirty="0" smtClean="0"/>
              <a:t>เมธอด </a:t>
            </a:r>
            <a:r>
              <a:rPr lang="en-US" dirty="0" smtClean="0"/>
              <a:t>execute(Runnable r)</a:t>
            </a:r>
            <a:r>
              <a:rPr lang="th-TH" dirty="0" smtClean="0"/>
              <a:t> ใช้สำหรับเอางาน </a:t>
            </a:r>
            <a:r>
              <a:rPr lang="en-US" dirty="0" smtClean="0"/>
              <a:t>r </a:t>
            </a:r>
            <a:r>
              <a:rPr lang="th-TH" dirty="0" smtClean="0"/>
              <a:t>เข้าไปเข้าคิวรอการทำงาน</a:t>
            </a:r>
          </a:p>
          <a:p>
            <a:pPr lvl="2"/>
            <a:r>
              <a:rPr lang="th-TH" dirty="0" smtClean="0"/>
              <a:t>เมธอด </a:t>
            </a:r>
            <a:r>
              <a:rPr lang="en-US" dirty="0" smtClean="0"/>
              <a:t>shutdown() </a:t>
            </a:r>
            <a:r>
              <a:rPr lang="th-TH" dirty="0" smtClean="0"/>
              <a:t>เมื่อต้องการหยุดการให้บริการ</a:t>
            </a:r>
          </a:p>
          <a:p>
            <a:pPr lvl="2"/>
            <a:r>
              <a:rPr lang="th-TH" dirty="0" smtClean="0"/>
              <a:t>เมธอด </a:t>
            </a:r>
            <a:r>
              <a:rPr lang="en-US" dirty="0" err="1" smtClean="0"/>
              <a:t>isTerminated</a:t>
            </a:r>
            <a:r>
              <a:rPr lang="en-US" dirty="0" smtClean="0"/>
              <a:t>() </a:t>
            </a:r>
            <a:r>
              <a:rPr lang="th-TH" dirty="0" smtClean="0"/>
              <a:t>ตรวจสอบว่า </a:t>
            </a:r>
            <a:r>
              <a:rPr lang="en-US" dirty="0" err="1" smtClean="0"/>
              <a:t>ExecutorService</a:t>
            </a:r>
            <a:r>
              <a:rPr lang="en-US" dirty="0" smtClean="0"/>
              <a:t> </a:t>
            </a:r>
            <a:r>
              <a:rPr lang="th-TH" dirty="0" smtClean="0"/>
              <a:t>ได้ปิดการทำงานเสร็จแล้วหรือไม่</a:t>
            </a:r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846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แก้ไขปัญหาที่ </a:t>
            </a:r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15" y="1052736"/>
            <a:ext cx="6320701" cy="56886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039" y="499639"/>
            <a:ext cx="3997449" cy="397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9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แก้ไขปัญหาที่ </a:t>
            </a:r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15" y="1628800"/>
            <a:ext cx="8559973" cy="48965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007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5163</TotalTime>
  <Words>267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FreesiaUPC</vt:lpstr>
      <vt:lpstr>Tw Cen MT</vt:lpstr>
      <vt:lpstr>Wingdings</vt:lpstr>
      <vt:lpstr>Wingdings 2</vt:lpstr>
      <vt:lpstr>ตรงกลาง</vt:lpstr>
      <vt:lpstr>Java Thread 3</vt:lpstr>
      <vt:lpstr>ปัญหาที่ 1 : ในการใช้งาน Thread</vt:lpstr>
      <vt:lpstr>ปัญหาที่ 1: เรียกใช้งานโปรแกรม</vt:lpstr>
      <vt:lpstr>ปัญหาที่ 2 : ในการใช้งาน Thread</vt:lpstr>
      <vt:lpstr>ปัญหาที่ 2: เรียกใช้งานโปรแกรม</vt:lpstr>
      <vt:lpstr>การแก้ไขปัญหา ด้วย Thread Pool</vt:lpstr>
      <vt:lpstr>Java ใจดีมี Class มาให้ใช้งาน</vt:lpstr>
      <vt:lpstr>แก้ไขปัญหาที่ 1</vt:lpstr>
      <vt:lpstr>แก้ไขปัญหาที่ 2</vt:lpstr>
      <vt:lpstr>ผลการรันเปรียบเทียบ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268</cp:revision>
  <dcterms:created xsi:type="dcterms:W3CDTF">2010-02-28T04:09:14Z</dcterms:created>
  <dcterms:modified xsi:type="dcterms:W3CDTF">2015-02-07T14:58:30Z</dcterms:modified>
</cp:coreProperties>
</file>