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1" r:id="rId5"/>
    <p:sldId id="292" r:id="rId6"/>
    <p:sldId id="295" r:id="rId7"/>
    <p:sldId id="296" r:id="rId8"/>
    <p:sldId id="297" r:id="rId9"/>
    <p:sldId id="293" r:id="rId10"/>
    <p:sldId id="294" r:id="rId11"/>
    <p:sldId id="298" r:id="rId12"/>
    <p:sldId id="299" r:id="rId13"/>
    <p:sldId id="300" r:id="rId14"/>
    <p:sldId id="301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200BC8-F64B-4CE0-A41F-FDAF29A98050}" type="datetimeFigureOut">
              <a:rPr lang="th-TH" smtClean="0"/>
              <a:pPr/>
              <a:t>06/02/58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06/02/58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0200BC8-F64B-4CE0-A41F-FDAF29A98050}" type="datetimeFigureOut">
              <a:rPr lang="th-TH" smtClean="0"/>
              <a:pPr/>
              <a:t>06/02/58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06/02/58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06/02/58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200BC8-F64B-4CE0-A41F-FDAF29A98050}" type="datetimeFigureOut">
              <a:rPr lang="th-TH" smtClean="0"/>
              <a:pPr/>
              <a:t>06/02/58</a:t>
            </a:fld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ตัวยึด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200BC8-F64B-4CE0-A41F-FDAF29A98050}" type="datetimeFigureOut">
              <a:rPr lang="th-TH" smtClean="0"/>
              <a:pPr/>
              <a:t>06/02/58</a:t>
            </a:fld>
            <a:endParaRPr lang="th-TH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ยึด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ยึด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06/02/58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06/02/58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06/02/58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0200BC8-F64B-4CE0-A41F-FDAF29A98050}" type="datetimeFigureOut">
              <a:rPr lang="th-TH" smtClean="0"/>
              <a:pPr/>
              <a:t>06/02/58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200BC8-F64B-4CE0-A41F-FDAF29A98050}" type="datetimeFigureOut">
              <a:rPr lang="th-TH" smtClean="0"/>
              <a:pPr/>
              <a:t>06/02/58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Thread 2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030523313 - Network programming</a:t>
            </a:r>
          </a:p>
          <a:p>
            <a:r>
              <a:rPr lang="en-US" dirty="0" smtClean="0"/>
              <a:t>Asst. Prof. Dr. Choopan Rattanapoka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แก้</a:t>
            </a:r>
            <a:r>
              <a:rPr lang="en-US" dirty="0" smtClean="0"/>
              <a:t>: Producer (v.2)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"/>
          <a:stretch/>
        </p:blipFill>
        <p:spPr>
          <a:xfrm>
            <a:off x="429831" y="1628800"/>
            <a:ext cx="8426143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47664" y="4653136"/>
            <a:ext cx="21602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แก้</a:t>
            </a:r>
            <a:r>
              <a:rPr lang="en-US" dirty="0" smtClean="0"/>
              <a:t>: Consumer (v.2)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931773" cy="4925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91680" y="4673918"/>
            <a:ext cx="338437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4088" y="1888232"/>
            <a:ext cx="3528392" cy="964704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คิดยังไงกับโปรแกรมนี้ </a:t>
            </a:r>
            <a:r>
              <a:rPr lang="en-US" sz="3200" dirty="0" smtClean="0"/>
              <a:t>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99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Wait/Notify/</a:t>
            </a:r>
            <a:r>
              <a:rPr lang="en-US" dirty="0" err="1" smtClean="0"/>
              <a:t>NotifyAll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Thread </a:t>
            </a:r>
            <a:r>
              <a:rPr lang="th-TH" sz="2400" dirty="0" smtClean="0"/>
              <a:t>เมื่อจำเป็นจะต้องรอข้อมูลอะไรที่อาจจะกินเวลา สามารถเรียกใช้งานเมธอด </a:t>
            </a:r>
            <a:r>
              <a:rPr lang="en-US" sz="2400" b="1" dirty="0" smtClean="0">
                <a:solidFill>
                  <a:srgbClr val="002060"/>
                </a:solidFill>
              </a:rPr>
              <a:t>wait() </a:t>
            </a:r>
            <a:r>
              <a:rPr lang="th-TH" sz="2400" dirty="0" smtClean="0"/>
              <a:t>เพื่อให้หยุดรอจนกว่าจะมีการแจ้งจาก </a:t>
            </a:r>
            <a:r>
              <a:rPr lang="en-US" sz="2400" dirty="0" smtClean="0"/>
              <a:t>Thread </a:t>
            </a:r>
            <a:r>
              <a:rPr lang="th-TH" sz="2400" dirty="0" smtClean="0"/>
              <a:t>อื่น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notify() </a:t>
            </a:r>
            <a:r>
              <a:rPr lang="th-TH" sz="2400" dirty="0" smtClean="0"/>
              <a:t>เป็นเมธอดสำหรับส่งสัญญาณให้ </a:t>
            </a:r>
            <a:r>
              <a:rPr lang="en-US" sz="2400" dirty="0" smtClean="0"/>
              <a:t>Thread 1 </a:t>
            </a:r>
            <a:r>
              <a:rPr lang="th-TH" sz="2400" dirty="0" smtClean="0"/>
              <a:t>ตัว เพื่อให้ตื่นจากการ </a:t>
            </a:r>
            <a:r>
              <a:rPr lang="en-US" sz="2400" dirty="0" smtClean="0"/>
              <a:t>wait()</a:t>
            </a: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notifyAll</a:t>
            </a:r>
            <a:r>
              <a:rPr lang="en-US" sz="2400" b="1" dirty="0" smtClean="0">
                <a:solidFill>
                  <a:srgbClr val="002060"/>
                </a:solidFill>
              </a:rPr>
              <a:t>() </a:t>
            </a:r>
            <a:r>
              <a:rPr lang="th-TH" sz="2400" dirty="0" smtClean="0"/>
              <a:t>เป็นเมธอดสำหรับส่งสัญญาณให้ทุก </a:t>
            </a:r>
            <a:r>
              <a:rPr lang="en-US" sz="2400" dirty="0" smtClean="0"/>
              <a:t>Thread </a:t>
            </a:r>
            <a:r>
              <a:rPr lang="th-TH" sz="2400" dirty="0" smtClean="0"/>
              <a:t>ที่อยู่ในสถานะ </a:t>
            </a:r>
            <a:r>
              <a:rPr lang="en-US" sz="2400" dirty="0" smtClean="0"/>
              <a:t>wait </a:t>
            </a:r>
            <a:r>
              <a:rPr lang="th-TH" sz="2400" dirty="0" smtClean="0"/>
              <a:t>ให้ตื่นขึ้นเพื่อทำงาน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42591"/>
            <a:ext cx="5760640" cy="33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แก้</a:t>
            </a:r>
            <a:r>
              <a:rPr lang="en-US" dirty="0" smtClean="0"/>
              <a:t>: Warehouse (v.3)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0152" y="1628800"/>
            <a:ext cx="2952328" cy="964704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ใช้ </a:t>
            </a:r>
            <a:r>
              <a:rPr lang="en-US" sz="2400" dirty="0" smtClean="0"/>
              <a:t>Class Producer </a:t>
            </a:r>
            <a:r>
              <a:rPr lang="th-TH" sz="2400" dirty="0" smtClean="0"/>
              <a:t>และ </a:t>
            </a:r>
            <a:r>
              <a:rPr lang="en-US" sz="2400" dirty="0" smtClean="0"/>
              <a:t>Consumer </a:t>
            </a:r>
            <a:r>
              <a:rPr lang="th-TH" sz="2400" dirty="0" smtClean="0"/>
              <a:t>ของ </a:t>
            </a:r>
            <a:r>
              <a:rPr lang="en-US" sz="2400" dirty="0" smtClean="0"/>
              <a:t>v.1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4" y="1599811"/>
            <a:ext cx="4435158" cy="5106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68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ปัญหา </a:t>
            </a:r>
            <a:r>
              <a:rPr lang="en-US" dirty="0" smtClean="0"/>
              <a:t>Classic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Dining Philosopher</a:t>
            </a:r>
            <a:r>
              <a:rPr lang="en-US" dirty="0"/>
              <a:t>s</a:t>
            </a:r>
            <a:endParaRPr lang="en-US" dirty="0" smtClean="0"/>
          </a:p>
          <a:p>
            <a:pPr lvl="1"/>
            <a:r>
              <a:rPr lang="th-TH" dirty="0" smtClean="0"/>
              <a:t>มีนักปรัชญาอยู่ 5 คน นั่งบนโต๊ะกลม</a:t>
            </a:r>
          </a:p>
          <a:p>
            <a:pPr lvl="1"/>
            <a:r>
              <a:rPr lang="th-TH" dirty="0" smtClean="0"/>
              <a:t>มีส้อมอยู่ทั้งหมด 5 อัน</a:t>
            </a:r>
          </a:p>
          <a:p>
            <a:pPr lvl="1"/>
            <a:r>
              <a:rPr lang="th-TH" dirty="0" smtClean="0"/>
              <a:t>นักปรัชญาจะมีวงการทำงานคือ</a:t>
            </a:r>
          </a:p>
          <a:p>
            <a:pPr lvl="2"/>
            <a:r>
              <a:rPr lang="th-TH" dirty="0" smtClean="0"/>
              <a:t>คิด</a:t>
            </a:r>
            <a:r>
              <a:rPr lang="en-US" dirty="0"/>
              <a:t> </a:t>
            </a:r>
            <a:r>
              <a:rPr lang="en-US" dirty="0" smtClean="0"/>
              <a:t>(think)</a:t>
            </a:r>
          </a:p>
          <a:p>
            <a:pPr lvl="2"/>
            <a:r>
              <a:rPr lang="th-TH" dirty="0" smtClean="0"/>
              <a:t>หิว </a:t>
            </a:r>
            <a:r>
              <a:rPr lang="en-US" dirty="0" smtClean="0"/>
              <a:t>(hungry)</a:t>
            </a:r>
          </a:p>
          <a:p>
            <a:pPr lvl="2"/>
            <a:r>
              <a:rPr lang="th-TH" dirty="0" smtClean="0"/>
              <a:t>กิน </a:t>
            </a:r>
            <a:r>
              <a:rPr lang="en-US" dirty="0" smtClean="0"/>
              <a:t>(eat)</a:t>
            </a:r>
          </a:p>
          <a:p>
            <a:pPr lvl="1"/>
            <a:r>
              <a:rPr lang="th-TH" dirty="0" smtClean="0"/>
              <a:t>การที่นักปรัชญาจะกินได้ จะต้องหยิบส้อมด้านซ้าย และด้านขวาของตัวเองเท่านั้น และต้องหยิบได้ทั้ง 2 อันถึงจะสามารถกินได้</a:t>
            </a:r>
          </a:p>
          <a:p>
            <a:pPr lvl="1"/>
            <a:r>
              <a:rPr lang="th-TH" b="1" dirty="0" smtClean="0"/>
              <a:t>ตัวช่วย </a:t>
            </a:r>
            <a:r>
              <a:rPr lang="en-US" b="1" dirty="0" smtClean="0"/>
              <a:t>:</a:t>
            </a:r>
            <a:r>
              <a:rPr lang="en-US" b="1" dirty="0"/>
              <a:t> </a:t>
            </a:r>
            <a:r>
              <a:rPr lang="th-TH" dirty="0" smtClean="0"/>
              <a:t>ถ้า</a:t>
            </a:r>
            <a:r>
              <a:rPr lang="th-TH" dirty="0" smtClean="0"/>
              <a:t>ต้องการกินแล้วไม่ได้ส้อมทั้ง 2 อันให้กลับไปคิด</a:t>
            </a:r>
            <a:r>
              <a:rPr lang="th-TH" dirty="0" smtClean="0"/>
              <a:t>ต่อ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78" y="1589084"/>
            <a:ext cx="2304670" cy="239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DeadLock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Deadlock </a:t>
            </a:r>
            <a:r>
              <a:rPr lang="th-TH" sz="2000" dirty="0" smtClean="0"/>
              <a:t>ที่สถานการณ์ที่เมื่อมี </a:t>
            </a:r>
            <a:r>
              <a:rPr lang="en-US" sz="2000" dirty="0" smtClean="0"/>
              <a:t>thread </a:t>
            </a:r>
            <a:r>
              <a:rPr lang="th-TH" sz="2000" dirty="0" smtClean="0"/>
              <a:t>จำนวนตั้งแต่ 2 ตัวขึ้นไป ถูก </a:t>
            </a:r>
            <a:r>
              <a:rPr lang="en-US" sz="2000" dirty="0" smtClean="0"/>
              <a:t>block </a:t>
            </a:r>
            <a:r>
              <a:rPr lang="th-TH" sz="2000" dirty="0" smtClean="0"/>
              <a:t>ตลอดเวลาเพื่อรอกันเอง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" b="38780"/>
          <a:stretch/>
        </p:blipFill>
        <p:spPr>
          <a:xfrm>
            <a:off x="179512" y="2061655"/>
            <a:ext cx="8828530" cy="4463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2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4341" r="44723" b="1698"/>
          <a:stretch/>
        </p:blipFill>
        <p:spPr>
          <a:xfrm>
            <a:off x="137726" y="1628800"/>
            <a:ext cx="5802426" cy="3014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2"/>
            <a:ext cx="3332787" cy="33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Producer-Consumer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427607"/>
            <a:ext cx="8153400" cy="3169745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ปัญหา </a:t>
            </a:r>
            <a:r>
              <a:rPr lang="en-US" dirty="0" smtClean="0"/>
              <a:t>producer-consumer problem </a:t>
            </a:r>
            <a:r>
              <a:rPr lang="th-TH" dirty="0" smtClean="0"/>
              <a:t>คือ </a:t>
            </a:r>
            <a:endParaRPr lang="en-US" dirty="0" smtClean="0"/>
          </a:p>
          <a:p>
            <a:pPr lvl="1"/>
            <a:r>
              <a:rPr lang="th-TH" dirty="0" smtClean="0"/>
              <a:t>ผู้ผลิต </a:t>
            </a:r>
            <a:r>
              <a:rPr lang="en-US" dirty="0" smtClean="0"/>
              <a:t>(producer) </a:t>
            </a:r>
            <a:r>
              <a:rPr lang="th-TH" dirty="0" smtClean="0"/>
              <a:t>ผลิตสินค้าแล้วนำไปเก็บในโกดังสินค้า </a:t>
            </a:r>
            <a:r>
              <a:rPr lang="en-US" dirty="0" smtClean="0"/>
              <a:t>(warehouse)</a:t>
            </a:r>
          </a:p>
          <a:p>
            <a:pPr lvl="1"/>
            <a:r>
              <a:rPr lang="th-TH" dirty="0" smtClean="0"/>
              <a:t>ผู้บริโภค </a:t>
            </a:r>
            <a:r>
              <a:rPr lang="en-US" dirty="0" smtClean="0"/>
              <a:t>(consumer) </a:t>
            </a:r>
            <a:r>
              <a:rPr lang="th-TH" dirty="0" smtClean="0"/>
              <a:t>จะนำสินค้าออกมาจากโกดัง</a:t>
            </a:r>
          </a:p>
          <a:p>
            <a:pPr lvl="1"/>
            <a:r>
              <a:rPr lang="en-US" dirty="0" smtClean="0"/>
              <a:t>Warehouse </a:t>
            </a:r>
            <a:r>
              <a:rPr lang="th-TH" dirty="0" smtClean="0"/>
              <a:t>จะเก็บสินค้าได้แค่ </a:t>
            </a:r>
            <a:r>
              <a:rPr lang="en-US" dirty="0" smtClean="0"/>
              <a:t>1 </a:t>
            </a:r>
            <a:r>
              <a:rPr lang="th-TH" dirty="0" smtClean="0"/>
              <a:t>ชิ้น</a:t>
            </a:r>
            <a:endParaRPr lang="en-US" dirty="0" smtClean="0"/>
          </a:p>
          <a:p>
            <a:pPr lvl="1"/>
            <a:r>
              <a:rPr lang="en-US" dirty="0" smtClean="0"/>
              <a:t>Producer </a:t>
            </a:r>
            <a:r>
              <a:rPr lang="th-TH" dirty="0" smtClean="0"/>
              <a:t>จะต้องรอ ไม่ผลิตของถ้าโกดังเต็ม</a:t>
            </a:r>
          </a:p>
          <a:p>
            <a:pPr lvl="1"/>
            <a:r>
              <a:rPr lang="en-US" dirty="0" smtClean="0"/>
              <a:t>Consumer </a:t>
            </a:r>
            <a:r>
              <a:rPr lang="th-TH" dirty="0" smtClean="0"/>
              <a:t>จะต้องรอ ไม่นำสินค้าออกจากโกดังถ้าโกดังว่าง</a:t>
            </a:r>
          </a:p>
          <a:p>
            <a:r>
              <a:rPr lang="th-TH" dirty="0" smtClean="0"/>
              <a:t>เวลาในการผลิตหรือนำสินค้าออกจะสุ่มระหว่าง </a:t>
            </a:r>
            <a:r>
              <a:rPr lang="en-US" dirty="0" smtClean="0"/>
              <a:t>0 – 999 </a:t>
            </a:r>
            <a:r>
              <a:rPr lang="en-US" dirty="0" err="1" smtClean="0"/>
              <a:t>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23928" y="1556792"/>
            <a:ext cx="1872208" cy="8640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warehouse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1680" y="2225919"/>
            <a:ext cx="1872208" cy="86409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56176" y="2225919"/>
            <a:ext cx="1872208" cy="86409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  <a:endCxn id="4" idx="1"/>
          </p:cNvCxnSpPr>
          <p:nvPr/>
        </p:nvCxnSpPr>
        <p:spPr>
          <a:xfrm flipV="1">
            <a:off x="3563888" y="1988840"/>
            <a:ext cx="360040" cy="66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>
            <a:off x="5796136" y="1988840"/>
            <a:ext cx="360040" cy="66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: Warehouse (v.1)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628800"/>
            <a:ext cx="7137595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6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Class: Producer (v.1)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8" y="1600199"/>
            <a:ext cx="8538722" cy="4988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5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Class: Consumer (v.1)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" b="1"/>
          <a:stretch/>
        </p:blipFill>
        <p:spPr>
          <a:xfrm>
            <a:off x="395536" y="1628800"/>
            <a:ext cx="8449054" cy="499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4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: </a:t>
            </a:r>
            <a:r>
              <a:rPr lang="en-US" dirty="0" err="1" smtClean="0"/>
              <a:t>ProducerConsumer</a:t>
            </a:r>
            <a:r>
              <a:rPr lang="en-US" dirty="0" smtClean="0"/>
              <a:t> (main)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14" y="1700808"/>
            <a:ext cx="5836667" cy="2223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6"/>
            <a:ext cx="5019675" cy="1628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8104" y="4293096"/>
            <a:ext cx="2808312" cy="155676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Deadlock…??!!</a:t>
            </a:r>
          </a:p>
          <a:p>
            <a:pPr algn="ctr"/>
            <a:r>
              <a:rPr lang="th-TH" dirty="0" smtClean="0"/>
              <a:t>เขียนผิดตรงไหนเนี่ย </a:t>
            </a:r>
            <a:r>
              <a:rPr lang="en-US" dirty="0" smtClean="0"/>
              <a:t>??!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แก้</a:t>
            </a:r>
            <a:r>
              <a:rPr lang="en-US" dirty="0" smtClean="0"/>
              <a:t>: Warehouse (v.2)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/>
          <a:stretch/>
        </p:blipFill>
        <p:spPr>
          <a:xfrm>
            <a:off x="1115616" y="1649044"/>
            <a:ext cx="6783356" cy="487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139952" y="2657694"/>
            <a:ext cx="108012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3728" y="2952281"/>
            <a:ext cx="331236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23728" y="3789040"/>
            <a:ext cx="1656184" cy="298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9748" y="4793680"/>
            <a:ext cx="2874299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4946</TotalTime>
  <Words>339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FreesiaUPC</vt:lpstr>
      <vt:lpstr>Tw Cen MT</vt:lpstr>
      <vt:lpstr>Wingdings</vt:lpstr>
      <vt:lpstr>Wingdings 2</vt:lpstr>
      <vt:lpstr>ตรงกลาง</vt:lpstr>
      <vt:lpstr>Java Thread 2</vt:lpstr>
      <vt:lpstr>DeadLock (1)</vt:lpstr>
      <vt:lpstr>Deadlock (2)</vt:lpstr>
      <vt:lpstr>Producer-Consumer Problem</vt:lpstr>
      <vt:lpstr>Class : Warehouse (v.1)</vt:lpstr>
      <vt:lpstr>Class: Producer (v.1)</vt:lpstr>
      <vt:lpstr>Class: Consumer (v.1)</vt:lpstr>
      <vt:lpstr>Class : ProducerConsumer (main)</vt:lpstr>
      <vt:lpstr>แก้: Warehouse (v.2)</vt:lpstr>
      <vt:lpstr>แก้: Producer (v.2)</vt:lpstr>
      <vt:lpstr>แก้: Consumer (v.2)</vt:lpstr>
      <vt:lpstr>Wait/Notify/NotifyAll</vt:lpstr>
      <vt:lpstr>แก้: Warehouse (v.3)</vt:lpstr>
      <vt:lpstr>ปัญหา Classic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AI</dc:title>
  <dc:creator>choopan</dc:creator>
  <cp:lastModifiedBy>Choopan Rattanapoka</cp:lastModifiedBy>
  <cp:revision>267</cp:revision>
  <dcterms:created xsi:type="dcterms:W3CDTF">2010-02-28T04:09:14Z</dcterms:created>
  <dcterms:modified xsi:type="dcterms:W3CDTF">2015-02-07T08:45:27Z</dcterms:modified>
</cp:coreProperties>
</file>