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Network Programming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030523313</a:t>
            </a:r>
            <a:r>
              <a:rPr lang="en-US" dirty="0" smtClean="0"/>
              <a:t> </a:t>
            </a:r>
            <a:r>
              <a:rPr lang="en-US" dirty="0" smtClean="0"/>
              <a:t>- Network programming</a:t>
            </a:r>
          </a:p>
          <a:p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อุ่นเครื่อง </a:t>
            </a:r>
            <a:r>
              <a:rPr lang="en-US" dirty="0" smtClean="0"/>
              <a:t>Java (</a:t>
            </a:r>
            <a:r>
              <a:rPr lang="th-TH" dirty="0" smtClean="0"/>
              <a:t>3</a:t>
            </a:r>
            <a:r>
              <a:rPr lang="en-US" dirty="0" smtClean="0"/>
              <a:t>): </a:t>
            </a:r>
            <a:r>
              <a:rPr lang="th-TH" dirty="0" smtClean="0"/>
              <a:t>หาผลการรัน</a:t>
            </a:r>
            <a:endParaRPr lang="en-US" dirty="0"/>
          </a:p>
        </p:txBody>
      </p:sp>
      <p:pic>
        <p:nvPicPr>
          <p:cNvPr id="4" name="Picture 3" descr="EP.png"/>
          <p:cNvPicPr>
            <a:picLocks noChangeAspect="1"/>
          </p:cNvPicPr>
          <p:nvPr/>
        </p:nvPicPr>
        <p:blipFill>
          <a:blip r:embed="rId2" cstate="print"/>
          <a:srcRect t="9401" r="85437" b="64000"/>
          <a:stretch>
            <a:fillRect/>
          </a:stretch>
        </p:blipFill>
        <p:spPr>
          <a:xfrm>
            <a:off x="72008" y="1556792"/>
            <a:ext cx="3059832" cy="31437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ex3.png"/>
          <p:cNvPicPr>
            <a:picLocks noChangeAspect="1"/>
          </p:cNvPicPr>
          <p:nvPr/>
        </p:nvPicPr>
        <p:blipFill>
          <a:blip r:embed="rId3" cstate="print"/>
          <a:srcRect t="9401" r="74412" b="49854"/>
          <a:stretch>
            <a:fillRect/>
          </a:stretch>
        </p:blipFill>
        <p:spPr>
          <a:xfrm>
            <a:off x="3337703" y="1556792"/>
            <a:ext cx="5707795" cy="51125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ex4.png"/>
          <p:cNvPicPr>
            <a:picLocks noChangeAspect="1"/>
          </p:cNvPicPr>
          <p:nvPr/>
        </p:nvPicPr>
        <p:blipFill>
          <a:blip r:embed="rId4" cstate="print"/>
          <a:srcRect l="2205" t="16120" r="90949" b="81640"/>
          <a:stretch>
            <a:fillRect/>
          </a:stretch>
        </p:blipFill>
        <p:spPr>
          <a:xfrm>
            <a:off x="3799182" y="1885464"/>
            <a:ext cx="1564906" cy="288032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อุ่นเครื่อง </a:t>
            </a:r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IP address </a:t>
            </a:r>
            <a:r>
              <a:rPr lang="th-TH" dirty="0" smtClean="0"/>
              <a:t>ของ </a:t>
            </a:r>
            <a:r>
              <a:rPr lang="en-US" dirty="0" err="1" smtClean="0"/>
              <a:t>localhost</a:t>
            </a:r>
            <a:r>
              <a:rPr lang="en-US" dirty="0" smtClean="0"/>
              <a:t> ?</a:t>
            </a:r>
            <a:endParaRPr lang="th-TH" dirty="0" smtClean="0"/>
          </a:p>
          <a:p>
            <a:r>
              <a:rPr lang="th-TH" dirty="0" smtClean="0"/>
              <a:t>ถ้าต้องการทราบว่าเครื่อง </a:t>
            </a:r>
            <a:r>
              <a:rPr lang="en-US" dirty="0" smtClean="0"/>
              <a:t>ect.cit.kmutnb.ac.th </a:t>
            </a:r>
            <a:r>
              <a:rPr lang="th-TH" dirty="0" smtClean="0"/>
              <a:t>มี หมายเลข </a:t>
            </a:r>
            <a:r>
              <a:rPr lang="en-US" dirty="0" smtClean="0"/>
              <a:t>IP </a:t>
            </a:r>
            <a:r>
              <a:rPr lang="th-TH" dirty="0" smtClean="0"/>
              <a:t>อะไร ต้องใช้บริการ </a:t>
            </a:r>
            <a:r>
              <a:rPr lang="en-US" dirty="0" smtClean="0"/>
              <a:t>(network service) </a:t>
            </a:r>
            <a:r>
              <a:rPr lang="th-TH" dirty="0" smtClean="0"/>
              <a:t>อะไร</a:t>
            </a:r>
            <a:r>
              <a:rPr lang="en-US" dirty="0" smtClean="0"/>
              <a:t> ?</a:t>
            </a:r>
          </a:p>
          <a:p>
            <a:r>
              <a:rPr lang="th-TH" dirty="0" smtClean="0"/>
              <a:t>หมายเลข </a:t>
            </a:r>
            <a:r>
              <a:rPr lang="en-US" dirty="0" smtClean="0"/>
              <a:t>port </a:t>
            </a:r>
            <a:r>
              <a:rPr lang="th-TH" dirty="0" smtClean="0"/>
              <a:t>มาตรฐานของ </a:t>
            </a:r>
            <a:r>
              <a:rPr lang="en-US" dirty="0" smtClean="0"/>
              <a:t>HTTP ?</a:t>
            </a:r>
          </a:p>
          <a:p>
            <a:r>
              <a:rPr lang="en-US" dirty="0" smtClean="0"/>
              <a:t>TCP </a:t>
            </a:r>
            <a:r>
              <a:rPr lang="th-TH" dirty="0" smtClean="0"/>
              <a:t>กับ </a:t>
            </a:r>
            <a:r>
              <a:rPr lang="en-US" dirty="0" smtClean="0"/>
              <a:t>UDP </a:t>
            </a:r>
            <a:r>
              <a:rPr lang="th-TH" dirty="0" smtClean="0"/>
              <a:t>ต่างกันอย่างไร </a:t>
            </a:r>
            <a:r>
              <a:rPr lang="en-US" dirty="0" smtClean="0"/>
              <a:t>?</a:t>
            </a:r>
          </a:p>
          <a:p>
            <a:pPr lvl="1"/>
            <a:r>
              <a:rPr lang="th-TH" dirty="0" smtClean="0"/>
              <a:t>ขนาดของ </a:t>
            </a:r>
            <a:r>
              <a:rPr lang="en-US" dirty="0" smtClean="0"/>
              <a:t>Header ?</a:t>
            </a:r>
          </a:p>
          <a:p>
            <a:pPr lvl="1"/>
            <a:r>
              <a:rPr lang="th-TH" dirty="0" smtClean="0"/>
              <a:t>ขนาดของข้อมูลที่ส่งได้ต่างกันไหม </a:t>
            </a:r>
            <a:r>
              <a:rPr lang="en-US" smtClean="0"/>
              <a:t>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หัวข้อเรียน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to Network Programming</a:t>
            </a:r>
          </a:p>
          <a:p>
            <a:r>
              <a:rPr lang="en-US" dirty="0" smtClean="0"/>
              <a:t>Overview Java </a:t>
            </a:r>
          </a:p>
          <a:p>
            <a:r>
              <a:rPr lang="en-US" dirty="0" smtClean="0"/>
              <a:t>Java I/O</a:t>
            </a:r>
          </a:p>
          <a:p>
            <a:r>
              <a:rPr lang="en-US" dirty="0" smtClean="0"/>
              <a:t>Thread</a:t>
            </a:r>
          </a:p>
          <a:p>
            <a:r>
              <a:rPr lang="en-US" dirty="0" smtClean="0"/>
              <a:t>Looking up IP address and Socket</a:t>
            </a:r>
          </a:p>
          <a:p>
            <a:r>
              <a:rPr lang="en-US" dirty="0" smtClean="0"/>
              <a:t>Client  Applications (Web)</a:t>
            </a:r>
          </a:p>
          <a:p>
            <a:r>
              <a:rPr lang="en-US" dirty="0" err="1" smtClean="0"/>
              <a:t>ServerSocket</a:t>
            </a:r>
            <a:endParaRPr lang="en-US" dirty="0" smtClean="0"/>
          </a:p>
          <a:p>
            <a:r>
              <a:rPr lang="en-US" dirty="0" smtClean="0"/>
              <a:t>Client/Server Applications (File Transfer)</a:t>
            </a:r>
          </a:p>
          <a:p>
            <a:r>
              <a:rPr lang="en-US" dirty="0" smtClean="0"/>
              <a:t>UDP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การประเมินผล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เวลาเข้าเรียน			10</a:t>
            </a:r>
            <a:r>
              <a:rPr lang="en-US" dirty="0" smtClean="0"/>
              <a:t> </a:t>
            </a:r>
            <a:r>
              <a:rPr lang="th-TH" dirty="0" smtClean="0"/>
              <a:t>คะแนน</a:t>
            </a:r>
          </a:p>
          <a:p>
            <a:r>
              <a:rPr lang="th-TH" dirty="0" smtClean="0"/>
              <a:t>ทำงานในห้อง			10 คะแนน</a:t>
            </a:r>
          </a:p>
          <a:p>
            <a:r>
              <a:rPr lang="th-TH" dirty="0" smtClean="0"/>
              <a:t>สอบปฎิบัติ 2 ครั้ง </a:t>
            </a:r>
          </a:p>
          <a:p>
            <a:pPr lvl="1"/>
            <a:r>
              <a:rPr lang="th-TH" dirty="0" smtClean="0"/>
              <a:t>ครั้งแรก			10 คะแนน</a:t>
            </a:r>
          </a:p>
          <a:p>
            <a:pPr lvl="1"/>
            <a:r>
              <a:rPr lang="th-TH" dirty="0" smtClean="0"/>
              <a:t>ครั้งที่ 2			</a:t>
            </a:r>
            <a:r>
              <a:rPr lang="th-TH" dirty="0" smtClean="0"/>
              <a:t>1</a:t>
            </a:r>
            <a:r>
              <a:rPr lang="th-TH" dirty="0"/>
              <a:t>0</a:t>
            </a:r>
            <a:r>
              <a:rPr lang="th-TH" dirty="0" smtClean="0"/>
              <a:t> </a:t>
            </a:r>
            <a:r>
              <a:rPr lang="th-TH" dirty="0" smtClean="0"/>
              <a:t>คะแนน</a:t>
            </a:r>
          </a:p>
          <a:p>
            <a:r>
              <a:rPr lang="th-TH" dirty="0" smtClean="0"/>
              <a:t>สอบกลางภาค </a:t>
            </a:r>
            <a:r>
              <a:rPr lang="en-US" dirty="0" smtClean="0"/>
              <a:t>(midterm)	</a:t>
            </a:r>
            <a:r>
              <a:rPr lang="th-TH" dirty="0" smtClean="0"/>
              <a:t>25 คะแนน</a:t>
            </a:r>
          </a:p>
          <a:p>
            <a:r>
              <a:rPr lang="th-TH" dirty="0" smtClean="0"/>
              <a:t>สอบปลายภาค </a:t>
            </a:r>
            <a:r>
              <a:rPr lang="en-US" dirty="0" smtClean="0"/>
              <a:t>(final)	</a:t>
            </a:r>
            <a:r>
              <a:rPr lang="th-TH" dirty="0" smtClean="0"/>
              <a:t>35 </a:t>
            </a:r>
            <a:r>
              <a:rPr lang="th-TH" dirty="0" smtClean="0"/>
              <a:t>คะแนน</a:t>
            </a:r>
          </a:p>
          <a:p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12160" y="1772816"/>
            <a:ext cx="2952328" cy="324036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	&gt;= 80</a:t>
            </a:r>
          </a:p>
          <a:p>
            <a:pPr algn="ctr"/>
            <a:r>
              <a:rPr lang="en-US" dirty="0" smtClean="0"/>
              <a:t>B+ 	&gt;= 75</a:t>
            </a:r>
          </a:p>
          <a:p>
            <a:pPr algn="ctr"/>
            <a:r>
              <a:rPr lang="en-US" dirty="0" smtClean="0"/>
              <a:t>B	&gt;= 65</a:t>
            </a:r>
          </a:p>
          <a:p>
            <a:pPr algn="ctr"/>
            <a:r>
              <a:rPr lang="en-US" dirty="0" smtClean="0"/>
              <a:t>C+	&gt;= 55</a:t>
            </a:r>
          </a:p>
          <a:p>
            <a:pPr algn="ctr"/>
            <a:r>
              <a:rPr lang="en-US" dirty="0" smtClean="0"/>
              <a:t>C 	&gt;= 45</a:t>
            </a:r>
          </a:p>
          <a:p>
            <a:pPr algn="ctr"/>
            <a:r>
              <a:rPr lang="en-US" dirty="0" smtClean="0"/>
              <a:t>D+	&gt;= 40</a:t>
            </a:r>
          </a:p>
          <a:p>
            <a:pPr algn="ctr"/>
            <a:r>
              <a:rPr lang="en-US" dirty="0" smtClean="0"/>
              <a:t>D	&gt;= 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หนังสือที่แนะนำ</a:t>
            </a:r>
            <a:endParaRPr lang="th-TH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422" y="1881003"/>
            <a:ext cx="3377530" cy="44283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844824"/>
            <a:ext cx="3556671" cy="4392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OSI layer model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48214"/>
            <a:ext cx="4559573" cy="510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ทำไมต้องใช้ </a:t>
            </a:r>
            <a:r>
              <a:rPr lang="en-US" dirty="0" smtClean="0"/>
              <a:t>Java !!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th-TH" dirty="0" smtClean="0"/>
              <a:t>เป็นภาษาที่ถูกออกแบบมาดั้งเดิมเพื่อการใช้งานกับระบบเครือข่าย</a:t>
            </a:r>
          </a:p>
          <a:p>
            <a:pPr>
              <a:buNone/>
            </a:pPr>
            <a:r>
              <a:rPr lang="th-TH" dirty="0" smtClean="0"/>
              <a:t>    ซึ่งมีจุดเริ่มต้นมาจาก </a:t>
            </a:r>
            <a:r>
              <a:rPr lang="en-US" dirty="0" smtClean="0"/>
              <a:t>Java Applet</a:t>
            </a:r>
          </a:p>
          <a:p>
            <a:r>
              <a:rPr lang="en-US" dirty="0" smtClean="0"/>
              <a:t>Java </a:t>
            </a:r>
            <a:r>
              <a:rPr lang="th-TH" dirty="0" smtClean="0"/>
              <a:t>ถือว่าเป็นภาษาที่ใช้ในการเขียน </a:t>
            </a:r>
            <a:r>
              <a:rPr lang="en-US" dirty="0" smtClean="0"/>
              <a:t>network application </a:t>
            </a:r>
            <a:r>
              <a:rPr lang="th-TH" dirty="0" smtClean="0"/>
              <a:t>ได้ง่ายกว่าภาษาอื่นๆ เช่น ภาษาซี</a:t>
            </a:r>
          </a:p>
          <a:p>
            <a:r>
              <a:rPr lang="en-US" dirty="0" smtClean="0"/>
              <a:t>Java </a:t>
            </a:r>
            <a:r>
              <a:rPr lang="th-TH" dirty="0" smtClean="0"/>
              <a:t>มีคุณสมบัติ </a:t>
            </a:r>
            <a:r>
              <a:rPr lang="en-US" dirty="0" smtClean="0"/>
              <a:t>“write-once run anywhere” </a:t>
            </a:r>
            <a:r>
              <a:rPr lang="th-TH" dirty="0" smtClean="0"/>
              <a:t>ทำให้สะดวกในการเขียนโปรแกรมเพื่อใช้การกับเครื่องที่มีระบบปฎิบัติการต่างกัน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อะไรคือ</a:t>
            </a:r>
            <a:r>
              <a:rPr lang="en-US" dirty="0" smtClean="0"/>
              <a:t> </a:t>
            </a:r>
            <a:r>
              <a:rPr lang="th-TH" dirty="0" smtClean="0"/>
              <a:t>โปรแกรมระบบเครือข่าย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ดึงข้อมูลและแสดง </a:t>
            </a:r>
          </a:p>
          <a:p>
            <a:pPr lvl="1"/>
            <a:r>
              <a:rPr lang="th-TH" dirty="0" smtClean="0"/>
              <a:t>เป็นการทำงานพื้นฐานของโปรแกรมระบบเครือข่าย คือ ดึงข้อมูลจากเครื่องคอมพิวเตอร์อื่นๆในระบบเครือข่าย เพื่อนำมาแสดงผล เช่น </a:t>
            </a:r>
            <a:r>
              <a:rPr lang="en-US" dirty="0" smtClean="0"/>
              <a:t>web browser</a:t>
            </a:r>
          </a:p>
          <a:p>
            <a:r>
              <a:rPr lang="th-TH" dirty="0" smtClean="0"/>
              <a:t>ดึงข้อมูลแบบทำซ้ำ</a:t>
            </a:r>
          </a:p>
          <a:p>
            <a:pPr lvl="1"/>
            <a:r>
              <a:rPr lang="th-TH" dirty="0" smtClean="0"/>
              <a:t>ตั้งระยะเวลาในดึงข้อมูล เช่น โปรแกรมซื้อขายหุ้น</a:t>
            </a:r>
          </a:p>
          <a:p>
            <a:r>
              <a:rPr lang="th-TH" dirty="0" smtClean="0"/>
              <a:t>รับ</a:t>
            </a:r>
            <a:r>
              <a:rPr lang="en-US" dirty="0" smtClean="0"/>
              <a:t>/</a:t>
            </a:r>
            <a:r>
              <a:rPr lang="th-TH" dirty="0" smtClean="0"/>
              <a:t>ส่งข้อมูล</a:t>
            </a:r>
          </a:p>
          <a:p>
            <a:pPr lvl="1"/>
            <a:r>
              <a:rPr lang="th-TH" dirty="0" smtClean="0"/>
              <a:t>โปรแกรม </a:t>
            </a:r>
            <a:r>
              <a:rPr lang="en-US" dirty="0" smtClean="0"/>
              <a:t>download/upload </a:t>
            </a:r>
            <a:r>
              <a:rPr lang="th-TH" dirty="0" smtClean="0"/>
              <a:t>แฟ้มข้อมูล</a:t>
            </a:r>
          </a:p>
          <a:p>
            <a:pPr lvl="1"/>
            <a:r>
              <a:rPr lang="th-TH" dirty="0" smtClean="0"/>
              <a:t>โปรแกรม </a:t>
            </a:r>
            <a:r>
              <a:rPr lang="en-US" dirty="0" smtClean="0"/>
              <a:t>Massively parallel computing</a:t>
            </a:r>
          </a:p>
          <a:p>
            <a:pPr lvl="1"/>
            <a:r>
              <a:rPr lang="th-TH" dirty="0" smtClean="0"/>
              <a:t>เกมออนไลน์</a:t>
            </a:r>
            <a:r>
              <a:rPr lang="en-US" dirty="0" smtClean="0"/>
              <a:t>, </a:t>
            </a:r>
            <a:r>
              <a:rPr lang="th-TH" dirty="0" smtClean="0"/>
              <a:t>โปรแกรม </a:t>
            </a:r>
            <a:r>
              <a:rPr lang="en-US" dirty="0" smtClean="0"/>
              <a:t>chat, </a:t>
            </a:r>
            <a:r>
              <a:rPr lang="th-TH" dirty="0" smtClean="0"/>
              <a:t>โปรแกรมเซิฟเวอร์ต่างๆ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อุ่นเครื่อง </a:t>
            </a:r>
            <a:r>
              <a:rPr lang="en-US" dirty="0" smtClean="0"/>
              <a:t>Java (1)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หาผลการรัน</a:t>
            </a:r>
            <a:endParaRPr lang="en-US" dirty="0"/>
          </a:p>
        </p:txBody>
      </p:sp>
      <p:pic>
        <p:nvPicPr>
          <p:cNvPr id="4" name="Content Placeholder 3" descr="ex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9403" r="75795" b="67330"/>
          <a:stretch>
            <a:fillRect/>
          </a:stretch>
        </p:blipFill>
        <p:spPr>
          <a:xfrm>
            <a:off x="430573" y="1772816"/>
            <a:ext cx="8389899" cy="45365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อุ่นเครื่อง </a:t>
            </a:r>
            <a:r>
              <a:rPr lang="en-US" dirty="0" smtClean="0"/>
              <a:t>Java (</a:t>
            </a:r>
            <a:r>
              <a:rPr lang="th-TH" dirty="0" smtClean="0"/>
              <a:t>2</a:t>
            </a:r>
            <a:r>
              <a:rPr lang="en-US" dirty="0" smtClean="0"/>
              <a:t>): </a:t>
            </a:r>
            <a:r>
              <a:rPr lang="th-TH" dirty="0" smtClean="0"/>
              <a:t>หาผลการรัน</a:t>
            </a:r>
            <a:endParaRPr lang="en-US" dirty="0"/>
          </a:p>
        </p:txBody>
      </p:sp>
      <p:pic>
        <p:nvPicPr>
          <p:cNvPr id="7" name="Picture 6" descr="ex2.png"/>
          <p:cNvPicPr>
            <a:picLocks noChangeAspect="1"/>
          </p:cNvPicPr>
          <p:nvPr/>
        </p:nvPicPr>
        <p:blipFill>
          <a:blip r:embed="rId2" cstate="print"/>
          <a:srcRect t="12768" r="66537" b="46764"/>
          <a:stretch>
            <a:fillRect/>
          </a:stretch>
        </p:blipFill>
        <p:spPr>
          <a:xfrm>
            <a:off x="406004" y="1062897"/>
            <a:ext cx="8373828" cy="56963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1048</TotalTime>
  <Words>282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FreesiaUPC</vt:lpstr>
      <vt:lpstr>Tw Cen MT</vt:lpstr>
      <vt:lpstr>Wingdings</vt:lpstr>
      <vt:lpstr>Wingdings 2</vt:lpstr>
      <vt:lpstr>ตรงกลาง</vt:lpstr>
      <vt:lpstr>Introduction TO Network Programming</vt:lpstr>
      <vt:lpstr>หัวข้อเรียน</vt:lpstr>
      <vt:lpstr>การประเมินผล</vt:lpstr>
      <vt:lpstr>หนังสือที่แนะนำ</vt:lpstr>
      <vt:lpstr>OSI layer model</vt:lpstr>
      <vt:lpstr>ทำไมต้องใช้ Java !!</vt:lpstr>
      <vt:lpstr>อะไรคือ โปรแกรมระบบเครือข่าย</vt:lpstr>
      <vt:lpstr>อุ่นเครื่อง Java (1) : หาผลการรัน</vt:lpstr>
      <vt:lpstr>อุ่นเครื่อง Java (2): หาผลการรัน</vt:lpstr>
      <vt:lpstr>อุ่นเครื่อง Java (3): หาผลการรัน</vt:lpstr>
      <vt:lpstr>อุ่นเครื่อง Network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104</cp:revision>
  <dcterms:created xsi:type="dcterms:W3CDTF">2010-02-28T04:09:14Z</dcterms:created>
  <dcterms:modified xsi:type="dcterms:W3CDTF">2014-12-26T06:00:22Z</dcterms:modified>
</cp:coreProperties>
</file>