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07D7C4-238F-4633-B9FC-0CCAD426AB6C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Curriculum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030523300-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ผู้สอน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>
                <a:latin typeface="CordiaUPC" pitchFamily="34" charset="-34"/>
              </a:rPr>
              <a:t>ผู้ช่วยศาสตราจารย์ ดร</a:t>
            </a:r>
            <a:r>
              <a:rPr lang="en-US" dirty="0" smtClean="0">
                <a:latin typeface="CordiaUPC" pitchFamily="34" charset="-34"/>
              </a:rPr>
              <a:t>.</a:t>
            </a:r>
            <a:r>
              <a:rPr lang="th-TH" dirty="0" smtClean="0">
                <a:latin typeface="CordiaUPC" pitchFamily="34" charset="-34"/>
              </a:rPr>
              <a:t> ชูพันธุ์  รัตนโภคา</a:t>
            </a:r>
          </a:p>
          <a:p>
            <a:r>
              <a:rPr lang="en-US" b="1" dirty="0" smtClean="0">
                <a:latin typeface="CordiaUPC" pitchFamily="34" charset="-34"/>
              </a:rPr>
              <a:t>E-mail : </a:t>
            </a:r>
            <a:r>
              <a:rPr lang="en-US" b="1" dirty="0" smtClean="0">
                <a:latin typeface="CordiaUPC" pitchFamily="34" charset="-34"/>
              </a:rPr>
              <a:t>choopan.r@cit.kmutnb.ac.th</a:t>
            </a:r>
            <a:endParaRPr lang="en-US" dirty="0" smtClean="0">
              <a:latin typeface="CordiaUPC" pitchFamily="34" charset="-34"/>
            </a:endParaRPr>
          </a:p>
          <a:p>
            <a:r>
              <a:rPr lang="en-US" b="1" dirty="0" smtClean="0">
                <a:latin typeface="CordiaUPC" pitchFamily="34" charset="-34"/>
              </a:rPr>
              <a:t>Homepage </a:t>
            </a:r>
            <a:r>
              <a:rPr lang="en-US" dirty="0" smtClean="0">
                <a:latin typeface="CordiaUPC" pitchFamily="34" charset="-34"/>
              </a:rPr>
              <a:t>: http://choop</a:t>
            </a:r>
            <a:r>
              <a:rPr lang="en-US" dirty="0">
                <a:latin typeface="CordiaUPC" pitchFamily="34" charset="-34"/>
              </a:rPr>
              <a:t>a</a:t>
            </a:r>
            <a:r>
              <a:rPr lang="en-US" dirty="0" smtClean="0">
                <a:latin typeface="CordiaUPC" pitchFamily="34" charset="-34"/>
              </a:rPr>
              <a:t>nr.staff.kmutnb.ac.th</a:t>
            </a:r>
          </a:p>
          <a:p>
            <a:r>
              <a:rPr lang="en-US" b="1" dirty="0" err="1" smtClean="0">
                <a:latin typeface="CordiaUPC" pitchFamily="34" charset="-34"/>
              </a:rPr>
              <a:t>Facebook</a:t>
            </a:r>
            <a:r>
              <a:rPr lang="en-US" b="1" dirty="0" smtClean="0">
                <a:latin typeface="CordiaUPC" pitchFamily="34" charset="-34"/>
              </a:rPr>
              <a:t> :  </a:t>
            </a:r>
            <a:r>
              <a:rPr lang="en-US" dirty="0" smtClean="0">
                <a:latin typeface="CordiaUPC" pitchFamily="34" charset="-34"/>
              </a:rPr>
              <a:t>http://www.facebook.com/choopanr</a:t>
            </a:r>
          </a:p>
          <a:p>
            <a:r>
              <a:rPr lang="th-TH" b="1" dirty="0" smtClean="0">
                <a:latin typeface="CordiaUPC" pitchFamily="34" charset="-34"/>
              </a:rPr>
              <a:t>ห้องพัก </a:t>
            </a:r>
            <a:r>
              <a:rPr lang="en-US" b="1" dirty="0" smtClean="0">
                <a:latin typeface="CordiaUPC" pitchFamily="34" charset="-34"/>
              </a:rPr>
              <a:t>: </a:t>
            </a:r>
            <a:r>
              <a:rPr lang="th-TH" dirty="0" smtClean="0">
                <a:latin typeface="CordiaUPC" pitchFamily="34" charset="-34"/>
              </a:rPr>
              <a:t>อาคารอเนกประสงค์ ชั้น 5</a:t>
            </a:r>
            <a:endParaRPr lang="en-US" dirty="0" smtClean="0">
              <a:latin typeface="CordiaUPC" pitchFamily="34" charset="-34"/>
            </a:endParaRPr>
          </a:p>
          <a:p>
            <a:r>
              <a:rPr lang="th-TH" b="1" dirty="0" smtClean="0">
                <a:latin typeface="CordiaUPC" pitchFamily="34" charset="-34"/>
              </a:rPr>
              <a:t>เบอร์โทรศัพท์ </a:t>
            </a:r>
            <a:r>
              <a:rPr lang="en-US" b="1" dirty="0" smtClean="0">
                <a:latin typeface="CordiaUPC" pitchFamily="34" charset="-34"/>
              </a:rPr>
              <a:t>: </a:t>
            </a:r>
            <a:r>
              <a:rPr lang="en-US" dirty="0" smtClean="0">
                <a:latin typeface="CordiaUPC" pitchFamily="34" charset="-34"/>
              </a:rPr>
              <a:t>089-898-5337</a:t>
            </a:r>
            <a:endParaRPr lang="th-TH" dirty="0">
              <a:latin typeface="CordiaUPC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หัวข้อวิชา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h-TH" dirty="0" smtClean="0">
                <a:latin typeface="CordiaUPC" pitchFamily="34" charset="-34"/>
              </a:rPr>
              <a:t>องค์ประกอบพื้นฐานคอมพิวเตอร์, แนะนำภาษาซี</a:t>
            </a:r>
          </a:p>
          <a:p>
            <a:pPr lvl="0"/>
            <a:r>
              <a:rPr lang="th-TH" dirty="0" smtClean="0">
                <a:latin typeface="CordiaUPC" pitchFamily="34" charset="-34"/>
              </a:rPr>
              <a:t>การแสดงผล และ การป้อนข้อมูล</a:t>
            </a:r>
          </a:p>
          <a:p>
            <a:pPr lvl="0"/>
            <a:r>
              <a:rPr lang="th-TH" dirty="0" smtClean="0">
                <a:latin typeface="CordiaUPC" pitchFamily="34" charset="-34"/>
              </a:rPr>
              <a:t>การคำนวณทางคณิตศาสตร์ในภาษาซี</a:t>
            </a:r>
          </a:p>
          <a:p>
            <a:pPr lvl="0"/>
            <a:r>
              <a:rPr lang="th-TH" dirty="0" smtClean="0">
                <a:latin typeface="CordiaUPC" pitchFamily="34" charset="-34"/>
              </a:rPr>
              <a:t>คำสั่งเงื่อนไข</a:t>
            </a:r>
          </a:p>
          <a:p>
            <a:pPr lvl="0"/>
            <a:r>
              <a:rPr lang="th-TH" dirty="0" smtClean="0">
                <a:latin typeface="CordiaUPC" pitchFamily="34" charset="-34"/>
              </a:rPr>
              <a:t>คำสั่งวนลูป</a:t>
            </a:r>
          </a:p>
          <a:p>
            <a:pPr lvl="0"/>
            <a:r>
              <a:rPr lang="th-TH" dirty="0" smtClean="0">
                <a:latin typeface="CordiaUPC" pitchFamily="34" charset="-34"/>
              </a:rPr>
              <a:t>ฟังก์ชั่นมาตราฐาน, การสร้างฟังก์ชั่นและการใช้ตัวแปร</a:t>
            </a:r>
          </a:p>
          <a:p>
            <a:pPr lvl="0"/>
            <a:r>
              <a:rPr lang="th-TH" dirty="0" smtClean="0">
                <a:latin typeface="CordiaUPC" pitchFamily="34" charset="-34"/>
              </a:rPr>
              <a:t>อาร์เรย์และสตริงท์</a:t>
            </a:r>
          </a:p>
          <a:p>
            <a:pPr lvl="0"/>
            <a:r>
              <a:rPr lang="th-TH" dirty="0" smtClean="0">
                <a:latin typeface="CordiaUPC" pitchFamily="34" charset="-34"/>
              </a:rPr>
              <a:t>พอยน์เตอร์</a:t>
            </a:r>
          </a:p>
          <a:p>
            <a:pPr lvl="0"/>
            <a:r>
              <a:rPr lang="th-TH" dirty="0" smtClean="0">
                <a:latin typeface="CordiaUPC" pitchFamily="34" charset="-34"/>
              </a:rPr>
              <a:t>สตรัคเจอร์และยูเนียน</a:t>
            </a:r>
          </a:p>
          <a:p>
            <a:pPr lvl="0"/>
            <a:r>
              <a:rPr lang="th-TH" dirty="0" smtClean="0">
                <a:latin typeface="CordiaUPC" pitchFamily="34" charset="-34"/>
              </a:rPr>
              <a:t>แฟ้มข้อมูล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หนังสืออ้างอิง</a:t>
            </a:r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763438" y="1714488"/>
            <a:ext cx="2880000" cy="3060000"/>
          </a:xfrm>
          <a:prstGeom prst="rect">
            <a:avLst/>
          </a:prstGeom>
          <a:solidFill>
            <a:srgbClr val="99CCFF"/>
          </a:solidFill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85720" y="4800502"/>
            <a:ext cx="5940000" cy="7002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ngsana New" pitchFamily="18"/>
                <a:cs typeface="Angsana New" pitchFamily="18"/>
              </a:rPr>
              <a:t>Brian W. Kernighan and Dennis M. Ritchie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280099"/>
                </a:solidFill>
                <a:latin typeface="Verdana" pitchFamily="34"/>
                <a:ea typeface="Angsana New" pitchFamily="18"/>
                <a:cs typeface="Angsana New" pitchFamily="18"/>
              </a:rPr>
              <a:t>The C Programming Language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29256" y="2857496"/>
            <a:ext cx="3357586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 smtClean="0"/>
              <a:t>หรือ หนังสือการเขียนโปรแกรมด้วยภาษา </a:t>
            </a:r>
            <a:r>
              <a:rPr lang="en-US" dirty="0" smtClean="0"/>
              <a:t>C </a:t>
            </a:r>
            <a:r>
              <a:rPr lang="th-TH" dirty="0" smtClean="0"/>
              <a:t>เบื้องต้น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เกณฑ์การคิดคะแนน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28932"/>
          </a:xfrm>
        </p:spPr>
        <p:txBody>
          <a:bodyPr/>
          <a:lstStyle/>
          <a:p>
            <a:pPr lvl="0"/>
            <a:r>
              <a:rPr lang="th-TH" dirty="0" smtClean="0">
                <a:latin typeface="CordiaUPC" pitchFamily="34" charset="-34"/>
                <a:ea typeface="Verdana" pitchFamily="34"/>
              </a:rPr>
              <a:t>คะแนนสอบปลายภาค</a:t>
            </a:r>
            <a:r>
              <a:rPr lang="en-US" dirty="0" smtClean="0">
                <a:latin typeface="CordiaUPC" pitchFamily="34" charset="-34"/>
              </a:rPr>
              <a:t>			35%</a:t>
            </a:r>
          </a:p>
          <a:p>
            <a:pPr lvl="0"/>
            <a:r>
              <a:rPr lang="th-TH" dirty="0" smtClean="0">
                <a:latin typeface="CordiaUPC" pitchFamily="34" charset="-34"/>
                <a:ea typeface="Verdana" pitchFamily="34"/>
              </a:rPr>
              <a:t>คะแนนสอบกลางภาค</a:t>
            </a:r>
            <a:r>
              <a:rPr lang="en-US" dirty="0" smtClean="0">
                <a:latin typeface="CordiaUPC" pitchFamily="34" charset="-34"/>
              </a:rPr>
              <a:t>			25%</a:t>
            </a:r>
          </a:p>
          <a:p>
            <a:pPr lvl="0"/>
            <a:r>
              <a:rPr lang="th-TH" dirty="0" smtClean="0">
                <a:latin typeface="CordiaUPC" pitchFamily="34" charset="-34"/>
                <a:ea typeface="Verdana" pitchFamily="34"/>
              </a:rPr>
              <a:t>คะแนนสอบปฎิบัติ</a:t>
            </a:r>
            <a:r>
              <a:rPr lang="en-US" dirty="0" smtClean="0">
                <a:latin typeface="CordiaUPC" pitchFamily="34" charset="-34"/>
              </a:rPr>
              <a:t>			20%</a:t>
            </a:r>
          </a:p>
          <a:p>
            <a:pPr lvl="0"/>
            <a:r>
              <a:rPr lang="th-TH" dirty="0" smtClean="0">
                <a:latin typeface="CordiaUPC" pitchFamily="34" charset="-34"/>
                <a:ea typeface="Verdana" pitchFamily="34"/>
              </a:rPr>
              <a:t>คะแนนใบงาน				</a:t>
            </a:r>
            <a:r>
              <a:rPr lang="en-US" dirty="0" smtClean="0">
                <a:latin typeface="CordiaUPC" pitchFamily="34" charset="-34"/>
                <a:ea typeface="Verdana" pitchFamily="34"/>
              </a:rPr>
              <a:t>10%</a:t>
            </a:r>
          </a:p>
          <a:p>
            <a:pPr lvl="0"/>
            <a:r>
              <a:rPr lang="th-TH" dirty="0" smtClean="0">
                <a:latin typeface="CordiaUPC" pitchFamily="34" charset="-34"/>
              </a:rPr>
              <a:t>คะแนน</a:t>
            </a:r>
            <a:r>
              <a:rPr lang="th-TH" dirty="0" smtClean="0">
                <a:latin typeface="CordiaUPC" pitchFamily="34" charset="-34"/>
                <a:ea typeface="Verdana" pitchFamily="34"/>
              </a:rPr>
              <a:t>เวลาเรียน</a:t>
            </a:r>
            <a:r>
              <a:rPr lang="en-US" dirty="0" smtClean="0">
                <a:latin typeface="CordiaUPC" pitchFamily="34" charset="-34"/>
              </a:rPr>
              <a:t>			10%</a:t>
            </a:r>
          </a:p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357422" y="4572008"/>
            <a:ext cx="5000660" cy="15716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>
                <a:solidFill>
                  <a:schemeClr val="tx1"/>
                </a:solidFill>
              </a:rPr>
              <a:t>คะแนนรวมต่ำกว่า </a:t>
            </a:r>
            <a:r>
              <a:rPr lang="en-US" sz="3600" dirty="0" smtClean="0">
                <a:solidFill>
                  <a:schemeClr val="tx1"/>
                </a:solidFill>
              </a:rPr>
              <a:t>35 </a:t>
            </a:r>
            <a:r>
              <a:rPr lang="th-TH" sz="3600" dirty="0" smtClean="0">
                <a:solidFill>
                  <a:schemeClr val="tx1"/>
                </a:solidFill>
              </a:rPr>
              <a:t>คือ </a:t>
            </a:r>
            <a:r>
              <a:rPr lang="en-US" sz="3600" b="1" dirty="0" smtClean="0">
                <a:solidFill>
                  <a:srgbClr val="FF0000"/>
                </a:solidFill>
              </a:rPr>
              <a:t>F</a:t>
            </a:r>
            <a:endParaRPr lang="th-TH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โปรแกรมที่จะใช้ในวิชานี้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Code::Blocks 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http://www.codeblocks.org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636912"/>
            <a:ext cx="6264696" cy="394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60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</TotalTime>
  <Words>144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Angsana New</vt:lpstr>
      <vt:lpstr>CordiaUPC</vt:lpstr>
      <vt:lpstr>FreesiaUPC</vt:lpstr>
      <vt:lpstr>Tw Cen MT</vt:lpstr>
      <vt:lpstr>Verdana</vt:lpstr>
      <vt:lpstr>Wingdings</vt:lpstr>
      <vt:lpstr>Wingdings 2</vt:lpstr>
      <vt:lpstr>Median</vt:lpstr>
      <vt:lpstr>Course Curriculum</vt:lpstr>
      <vt:lpstr>ผู้สอน</vt:lpstr>
      <vt:lpstr>หัวข้อวิชา</vt:lpstr>
      <vt:lpstr>หนังสืออ้างอิง</vt:lpstr>
      <vt:lpstr>เกณฑ์การคิดคะแนน</vt:lpstr>
      <vt:lpstr>โปรแกรมที่จะใช้ในวิชานี้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Curriculum</dc:title>
  <dc:creator>admin</dc:creator>
  <cp:lastModifiedBy>Choopan Rattanapoka</cp:lastModifiedBy>
  <cp:revision>8</cp:revision>
  <dcterms:created xsi:type="dcterms:W3CDTF">2010-05-09T09:43:27Z</dcterms:created>
  <dcterms:modified xsi:type="dcterms:W3CDTF">2015-08-04T05:49:42Z</dcterms:modified>
</cp:coreProperties>
</file>