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74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270" r:id="rId20"/>
    <p:sldId id="275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79" d="100"/>
          <a:sy n="79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Database Server</a:t>
            </a:r>
            <a:br>
              <a:rPr lang="en-US" dirty="0" smtClean="0"/>
            </a:br>
            <a:r>
              <a:rPr lang="en-US" dirty="0" smtClean="0"/>
              <a:t>Web server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Configuration File Sections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แฟ้มข้อมูล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Apache </a:t>
            </a:r>
            <a:r>
              <a:rPr lang="th-TH" dirty="0" smtClean="0"/>
              <a:t>จะแบ่งออกเป็น 3 ส่วนคือ</a:t>
            </a:r>
          </a:p>
          <a:p>
            <a:pPr lvl="1"/>
            <a:r>
              <a:rPr lang="en-US" dirty="0" smtClean="0"/>
              <a:t>Global </a:t>
            </a:r>
            <a:r>
              <a:rPr lang="en-US" dirty="0" err="1" smtClean="0"/>
              <a:t>Enviroment</a:t>
            </a:r>
            <a:r>
              <a:rPr lang="en-US" dirty="0" smtClean="0"/>
              <a:t> Section</a:t>
            </a:r>
          </a:p>
          <a:p>
            <a:pPr lvl="2"/>
            <a:r>
              <a:rPr lang="th-TH" dirty="0" smtClean="0"/>
              <a:t>เป็นส่วนที่เขียน </a:t>
            </a:r>
            <a:r>
              <a:rPr lang="en-US" dirty="0" smtClean="0"/>
              <a:t>options </a:t>
            </a:r>
            <a:r>
              <a:rPr lang="th-TH" dirty="0" smtClean="0"/>
              <a:t>ต่างๆ ซึ่งจะมีผลกับทุก </a:t>
            </a:r>
            <a:r>
              <a:rPr lang="en-US" dirty="0" smtClean="0"/>
              <a:t>operation </a:t>
            </a:r>
            <a:r>
              <a:rPr lang="th-TH" dirty="0" smtClean="0"/>
              <a:t>ของ </a:t>
            </a:r>
            <a:r>
              <a:rPr lang="en-US" dirty="0" smtClean="0"/>
              <a:t>web server</a:t>
            </a:r>
          </a:p>
          <a:p>
            <a:pPr lvl="1"/>
            <a:r>
              <a:rPr lang="en-US" dirty="0" smtClean="0"/>
              <a:t>Main Server Section</a:t>
            </a:r>
          </a:p>
          <a:p>
            <a:pPr lvl="2"/>
            <a:r>
              <a:rPr lang="th-TH" dirty="0" smtClean="0"/>
              <a:t>จะเป็นตัวกำหนดค่าของ </a:t>
            </a:r>
            <a:r>
              <a:rPr lang="en-US" dirty="0" smtClean="0"/>
              <a:t>apache main process </a:t>
            </a:r>
          </a:p>
          <a:p>
            <a:pPr lvl="1"/>
            <a:r>
              <a:rPr lang="en-US" dirty="0" smtClean="0"/>
              <a:t>Virtual Hosts Section</a:t>
            </a:r>
          </a:p>
          <a:p>
            <a:pPr lvl="2"/>
            <a:r>
              <a:rPr lang="th-TH" dirty="0" smtClean="0"/>
              <a:t>เป็นส่วนที่สามารถทำให้เครื่องสามารถรองรับการให้บริการหลายเว็บในเครื่องเดียวได้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1: Global Environment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Directive </a:t>
            </a:r>
            <a:r>
              <a:rPr lang="th-TH" dirty="0" smtClean="0"/>
              <a:t>ที่ปกติใช้งานการบ่อยคือ </a:t>
            </a:r>
            <a:r>
              <a:rPr lang="en-US" dirty="0" smtClean="0"/>
              <a:t>Listen, User </a:t>
            </a:r>
            <a:r>
              <a:rPr lang="th-TH" dirty="0" smtClean="0"/>
              <a:t>และ </a:t>
            </a:r>
            <a:r>
              <a:rPr lang="en-US" dirty="0" smtClean="0"/>
              <a:t>Group</a:t>
            </a:r>
          </a:p>
          <a:p>
            <a:r>
              <a:rPr lang="en-US" b="1" dirty="0" smtClean="0"/>
              <a:t>Listen</a:t>
            </a:r>
            <a:r>
              <a:rPr lang="en-US" dirty="0" smtClean="0"/>
              <a:t>   </a:t>
            </a:r>
            <a:r>
              <a:rPr lang="en-US" i="1" dirty="0" smtClean="0"/>
              <a:t>port</a:t>
            </a:r>
          </a:p>
          <a:p>
            <a:pPr lvl="1"/>
            <a:r>
              <a:rPr lang="th-TH" dirty="0" smtClean="0"/>
              <a:t>เป็น </a:t>
            </a:r>
            <a:r>
              <a:rPr lang="en-US" dirty="0" smtClean="0"/>
              <a:t>directive </a:t>
            </a:r>
            <a:r>
              <a:rPr lang="th-TH" dirty="0" smtClean="0"/>
              <a:t>ที่ใช้เพื่อกำหนดหมายเลข </a:t>
            </a:r>
            <a:r>
              <a:rPr lang="en-US" dirty="0" smtClean="0"/>
              <a:t>port </a:t>
            </a:r>
            <a:r>
              <a:rPr lang="th-TH" dirty="0" smtClean="0"/>
              <a:t>ที่จะให้บริการ </a:t>
            </a:r>
          </a:p>
          <a:p>
            <a:pPr lvl="1"/>
            <a:r>
              <a:rPr lang="th-TH" dirty="0" smtClean="0"/>
              <a:t>เช่นถ้าต้องการให้ </a:t>
            </a:r>
            <a:r>
              <a:rPr lang="en-US" dirty="0" smtClean="0"/>
              <a:t>web server </a:t>
            </a:r>
            <a:r>
              <a:rPr lang="th-TH" dirty="0" smtClean="0"/>
              <a:t>ทำงานที่ </a:t>
            </a:r>
            <a:r>
              <a:rPr lang="en-US" dirty="0" smtClean="0"/>
              <a:t>port 8080</a:t>
            </a:r>
          </a:p>
          <a:p>
            <a:pPr lvl="2"/>
            <a:r>
              <a:rPr lang="en-US" dirty="0" smtClean="0"/>
              <a:t>Listen    8080</a:t>
            </a:r>
            <a:endParaRPr lang="th-TH" dirty="0" smtClean="0"/>
          </a:p>
          <a:p>
            <a:r>
              <a:rPr lang="en-US" b="1" dirty="0" smtClean="0"/>
              <a:t>User</a:t>
            </a:r>
            <a:r>
              <a:rPr lang="en-US" dirty="0" smtClean="0"/>
              <a:t>      </a:t>
            </a:r>
            <a:r>
              <a:rPr lang="en-US" i="1" dirty="0" err="1" smtClean="0"/>
              <a:t>user</a:t>
            </a:r>
            <a:endParaRPr lang="en-US" i="1" dirty="0" smtClean="0"/>
          </a:p>
          <a:p>
            <a:r>
              <a:rPr lang="en-US" b="1" dirty="0" smtClean="0"/>
              <a:t>Group</a:t>
            </a:r>
            <a:r>
              <a:rPr lang="en-US" i="1" dirty="0" smtClean="0"/>
              <a:t>   </a:t>
            </a:r>
            <a:r>
              <a:rPr lang="en-US" i="1" dirty="0" err="1" smtClean="0"/>
              <a:t>group</a:t>
            </a:r>
            <a:endParaRPr lang="en-US" i="1" dirty="0" smtClean="0"/>
          </a:p>
          <a:p>
            <a:pPr lvl="1"/>
            <a:r>
              <a:rPr lang="th-TH" dirty="0" smtClean="0"/>
              <a:t>กำหนดชื่อผู้ใช้และกลุ่มที่เป็นเจ้าของ </a:t>
            </a:r>
            <a:r>
              <a:rPr lang="en-US" dirty="0" smtClean="0"/>
              <a:t>web server </a:t>
            </a:r>
          </a:p>
          <a:p>
            <a:pPr lvl="1"/>
            <a:r>
              <a:rPr lang="th-TH" dirty="0" smtClean="0"/>
              <a:t>การปรับแต่งนี้จะเพิ่มความปลอดภัยให้กับ </a:t>
            </a:r>
            <a:r>
              <a:rPr lang="en-US" dirty="0" smtClean="0"/>
              <a:t>web server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2: Main Server Configuration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Directive </a:t>
            </a:r>
            <a:r>
              <a:rPr lang="th-TH" dirty="0" smtClean="0"/>
              <a:t>ที่จะถูกแก้ไขเป็นส่วนใหญ่</a:t>
            </a:r>
            <a:endParaRPr lang="en-US" dirty="0" smtClean="0"/>
          </a:p>
          <a:p>
            <a:pPr lvl="1"/>
            <a:r>
              <a:rPr lang="en-US" b="1" dirty="0" err="1" smtClean="0"/>
              <a:t>ServerAdmin</a:t>
            </a:r>
            <a:r>
              <a:rPr lang="en-US" dirty="0" smtClean="0"/>
              <a:t>    </a:t>
            </a:r>
            <a:r>
              <a:rPr lang="en-US" i="1" dirty="0" err="1" smtClean="0"/>
              <a:t>adminemail</a:t>
            </a:r>
            <a:endParaRPr lang="en-US" i="1" dirty="0" smtClean="0"/>
          </a:p>
          <a:p>
            <a:pPr lvl="2"/>
            <a:r>
              <a:rPr lang="th-TH" dirty="0" smtClean="0"/>
              <a:t>เป็นตัวกำหนดว่าถ้าระบบมีปัญหาจะให้ </a:t>
            </a:r>
            <a:r>
              <a:rPr lang="en-US" dirty="0" smtClean="0"/>
              <a:t>e-mail </a:t>
            </a:r>
            <a:r>
              <a:rPr lang="th-TH" dirty="0" smtClean="0"/>
              <a:t>ไปเตือนให้กับใคร</a:t>
            </a:r>
          </a:p>
          <a:p>
            <a:pPr lvl="1"/>
            <a:r>
              <a:rPr lang="en-US" b="1" dirty="0" err="1" smtClean="0"/>
              <a:t>ServerName</a:t>
            </a:r>
            <a:r>
              <a:rPr lang="en-US" dirty="0" smtClean="0"/>
              <a:t>   </a:t>
            </a:r>
            <a:r>
              <a:rPr lang="en-US" i="1" dirty="0" err="1" smtClean="0"/>
              <a:t>actualdomainname</a:t>
            </a:r>
            <a:r>
              <a:rPr lang="en-US" i="1" dirty="0" smtClean="0"/>
              <a:t>[:port]</a:t>
            </a:r>
          </a:p>
          <a:p>
            <a:pPr lvl="2"/>
            <a:r>
              <a:rPr lang="th-TH" dirty="0" smtClean="0"/>
              <a:t>ตั้งชื่อ </a:t>
            </a:r>
            <a:r>
              <a:rPr lang="en-US" dirty="0" smtClean="0"/>
              <a:t>web server</a:t>
            </a:r>
            <a:r>
              <a:rPr lang="en-US" i="1" dirty="0" smtClean="0"/>
              <a:t> </a:t>
            </a:r>
            <a:endParaRPr lang="th-TH" i="1" dirty="0" smtClean="0"/>
          </a:p>
          <a:p>
            <a:pPr lvl="1"/>
            <a:r>
              <a:rPr lang="en-US" b="1" dirty="0" err="1" smtClean="0"/>
              <a:t>DocumentRoot</a:t>
            </a:r>
            <a:r>
              <a:rPr lang="en-US" b="1" dirty="0" smtClean="0"/>
              <a:t>  </a:t>
            </a:r>
            <a:r>
              <a:rPr lang="en-US" i="1" dirty="0" smtClean="0"/>
              <a:t>“target-directory”</a:t>
            </a:r>
          </a:p>
          <a:p>
            <a:pPr lvl="2"/>
            <a:r>
              <a:rPr lang="th-TH" dirty="0" smtClean="0"/>
              <a:t>กำหนด </a:t>
            </a:r>
            <a:r>
              <a:rPr lang="en-US" dirty="0" smtClean="0"/>
              <a:t>directory </a:t>
            </a:r>
            <a:r>
              <a:rPr lang="th-TH" dirty="0" smtClean="0"/>
              <a:t>ที่เป็นจุดเริ่มต้นของเว็บ</a:t>
            </a:r>
          </a:p>
          <a:p>
            <a:pPr lvl="1"/>
            <a:r>
              <a:rPr lang="en-US" b="1" dirty="0" smtClean="0"/>
              <a:t>Directory</a:t>
            </a:r>
            <a:r>
              <a:rPr lang="en-US" dirty="0" smtClean="0"/>
              <a:t> </a:t>
            </a:r>
            <a:endParaRPr lang="th-TH" dirty="0" smtClean="0"/>
          </a:p>
          <a:p>
            <a:pPr lvl="2"/>
            <a:r>
              <a:rPr lang="th-TH" dirty="0" smtClean="0"/>
              <a:t>ใช้กำหนดค่าต่างๆให้กับ </a:t>
            </a:r>
            <a:r>
              <a:rPr lang="en-US" dirty="0" err="1" smtClean="0"/>
              <a:t>direcotory</a:t>
            </a:r>
            <a:r>
              <a:rPr lang="en-US" dirty="0" smtClean="0"/>
              <a:t> </a:t>
            </a:r>
            <a:r>
              <a:rPr lang="th-TH" dirty="0" smtClean="0"/>
              <a:t>ที่เก็บข้อมูล</a:t>
            </a:r>
          </a:p>
          <a:p>
            <a:pPr lvl="1"/>
            <a:r>
              <a:rPr lang="en-US" b="1" dirty="0" err="1" smtClean="0"/>
              <a:t>DirectoryIndex</a:t>
            </a:r>
            <a:r>
              <a:rPr lang="en-US" dirty="0" smtClean="0"/>
              <a:t>   </a:t>
            </a:r>
            <a:r>
              <a:rPr lang="en-US" i="1" dirty="0" smtClean="0"/>
              <a:t>index1  index2 … </a:t>
            </a:r>
            <a:r>
              <a:rPr lang="en-US" i="1" dirty="0" err="1" smtClean="0"/>
              <a:t>indexN</a:t>
            </a:r>
            <a:r>
              <a:rPr lang="en-US" i="1" dirty="0" smtClean="0"/>
              <a:t> (file </a:t>
            </a:r>
            <a:r>
              <a:rPr lang="th-TH" i="1" dirty="0" smtClean="0"/>
              <a:t>ที่เป็น </a:t>
            </a:r>
            <a:r>
              <a:rPr lang="en-US" i="1" dirty="0" smtClean="0"/>
              <a:t>index)</a:t>
            </a:r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Directive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b="1" dirty="0" smtClean="0"/>
              <a:t>Directory</a:t>
            </a:r>
            <a:r>
              <a:rPr lang="en-US" dirty="0" smtClean="0"/>
              <a:t>  “</a:t>
            </a:r>
            <a:r>
              <a:rPr lang="en-US" i="1" dirty="0" err="1" smtClean="0"/>
              <a:t>targetdirectory</a:t>
            </a:r>
            <a:r>
              <a:rPr lang="en-US" dirty="0" smtClean="0"/>
              <a:t>”&gt;</a:t>
            </a:r>
          </a:p>
          <a:p>
            <a:pPr>
              <a:buNone/>
            </a:pPr>
            <a:r>
              <a:rPr lang="en-US" dirty="0" smtClean="0"/>
              <a:t>         option1   argument</a:t>
            </a:r>
          </a:p>
          <a:p>
            <a:pPr>
              <a:buNone/>
            </a:pPr>
            <a:r>
              <a:rPr lang="en-US" dirty="0" smtClean="0"/>
              <a:t>          …..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optionN</a:t>
            </a:r>
            <a:r>
              <a:rPr lang="en-US" dirty="0" smtClean="0"/>
              <a:t>  argument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b="1" dirty="0" smtClean="0"/>
              <a:t>/Directory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Directory directive </a:t>
            </a:r>
            <a:r>
              <a:rPr lang="th-TH" dirty="0" smtClean="0"/>
              <a:t>จะใส่ค่าเพิ่มเติมกับ </a:t>
            </a:r>
            <a:r>
              <a:rPr lang="en-US" dirty="0" smtClean="0"/>
              <a:t>directory </a:t>
            </a:r>
            <a:r>
              <a:rPr lang="th-TH" dirty="0" smtClean="0"/>
              <a:t>ในเว็บ เช่น รูปแบบการแสดงผล</a:t>
            </a:r>
            <a:r>
              <a:rPr lang="en-US" dirty="0" smtClean="0"/>
              <a:t>, </a:t>
            </a:r>
            <a:r>
              <a:rPr lang="th-TH" dirty="0" smtClean="0"/>
              <a:t>การอนุญาตไม่อนุญาตให้เข้าถึง ซึ่ง </a:t>
            </a:r>
            <a:r>
              <a:rPr lang="en-US" dirty="0" smtClean="0"/>
              <a:t>option </a:t>
            </a:r>
            <a:r>
              <a:rPr lang="th-TH" dirty="0" smtClean="0"/>
              <a:t>ภายใน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Directory Directive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3096344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เป็นการกำหนด </a:t>
            </a:r>
            <a:r>
              <a:rPr lang="en-US" dirty="0" smtClean="0"/>
              <a:t>Directory : /</a:t>
            </a:r>
            <a:r>
              <a:rPr lang="en-US" dirty="0" err="1" smtClean="0"/>
              <a:t>var</a:t>
            </a:r>
            <a:r>
              <a:rPr lang="en-US" dirty="0" smtClean="0"/>
              <a:t>/www/html</a:t>
            </a:r>
          </a:p>
          <a:p>
            <a:r>
              <a:rPr lang="en-US" dirty="0" smtClean="0"/>
              <a:t>Options </a:t>
            </a:r>
          </a:p>
          <a:p>
            <a:pPr lvl="1"/>
            <a:r>
              <a:rPr lang="en-US" dirty="0" smtClean="0"/>
              <a:t>Indexes   </a:t>
            </a:r>
            <a:r>
              <a:rPr lang="th-TH" dirty="0" smtClean="0"/>
              <a:t>ถ้าในนี้ไม่มีแฟ้มข้อมูล </a:t>
            </a:r>
            <a:r>
              <a:rPr lang="en-US" dirty="0" smtClean="0"/>
              <a:t>index, Apache </a:t>
            </a:r>
            <a:r>
              <a:rPr lang="th-TH" dirty="0" smtClean="0"/>
              <a:t>จะสร้างหน้า </a:t>
            </a:r>
            <a:r>
              <a:rPr lang="en-US" dirty="0" smtClean="0"/>
              <a:t>index </a:t>
            </a:r>
            <a:r>
              <a:rPr lang="th-TH" dirty="0" smtClean="0"/>
              <a:t>ให้</a:t>
            </a:r>
          </a:p>
          <a:p>
            <a:pPr lvl="1"/>
            <a:r>
              <a:rPr lang="en-US" dirty="0" err="1" smtClean="0"/>
              <a:t>FollowSymLinks</a:t>
            </a:r>
            <a:r>
              <a:rPr lang="en-US" dirty="0" smtClean="0"/>
              <a:t>  </a:t>
            </a:r>
            <a:r>
              <a:rPr lang="th-TH" dirty="0" smtClean="0"/>
              <a:t>จะสามารถใช้งาน </a:t>
            </a:r>
            <a:r>
              <a:rPr lang="en-US" dirty="0" smtClean="0"/>
              <a:t>symbolic link </a:t>
            </a:r>
            <a:r>
              <a:rPr lang="th-TH" dirty="0" smtClean="0"/>
              <a:t>ได้</a:t>
            </a:r>
          </a:p>
          <a:p>
            <a:r>
              <a:rPr lang="en-US" dirty="0" err="1" smtClean="0"/>
              <a:t>AllowOverride</a:t>
            </a:r>
            <a:endParaRPr lang="en-US" dirty="0" smtClean="0"/>
          </a:p>
          <a:p>
            <a:pPr lvl="1"/>
            <a:r>
              <a:rPr lang="th-TH" dirty="0" smtClean="0"/>
              <a:t>ปกติจะแฟ้มข้อมูลชื่อ </a:t>
            </a:r>
            <a:r>
              <a:rPr lang="en-US" dirty="0" smtClean="0"/>
              <a:t>.</a:t>
            </a:r>
            <a:r>
              <a:rPr lang="en-US" dirty="0" err="1" smtClean="0"/>
              <a:t>htaccess</a:t>
            </a:r>
            <a:r>
              <a:rPr lang="en-US" dirty="0" smtClean="0"/>
              <a:t> </a:t>
            </a:r>
            <a:r>
              <a:rPr lang="th-TH" dirty="0" smtClean="0"/>
              <a:t>ใน </a:t>
            </a:r>
            <a:r>
              <a:rPr lang="en-US" dirty="0" smtClean="0"/>
              <a:t>directory </a:t>
            </a:r>
            <a:r>
              <a:rPr lang="th-TH" dirty="0" smtClean="0"/>
              <a:t>เพื่อปรับแต่ง </a:t>
            </a:r>
            <a:r>
              <a:rPr lang="en-US" dirty="0" smtClean="0"/>
              <a:t>directory </a:t>
            </a:r>
            <a:r>
              <a:rPr lang="th-TH" dirty="0" smtClean="0"/>
              <a:t>ได้</a:t>
            </a:r>
          </a:p>
          <a:p>
            <a:pPr lvl="1"/>
            <a:r>
              <a:rPr lang="th-TH" dirty="0" smtClean="0"/>
              <a:t>แต่ในที่นี้เป็น </a:t>
            </a:r>
            <a:r>
              <a:rPr lang="en-US" dirty="0" smtClean="0"/>
              <a:t>None </a:t>
            </a:r>
            <a:r>
              <a:rPr lang="th-TH" dirty="0" smtClean="0"/>
              <a:t>คือไม่ยอมให้มีการปรับแต่งค่าทับ </a:t>
            </a:r>
            <a:r>
              <a:rPr lang="en-US" dirty="0" smtClean="0"/>
              <a:t>(All </a:t>
            </a:r>
            <a:r>
              <a:rPr lang="th-TH" dirty="0" smtClean="0"/>
              <a:t>ถ้ายอมให้ </a:t>
            </a:r>
            <a:r>
              <a:rPr lang="en-US" dirty="0" smtClean="0"/>
              <a:t>.</a:t>
            </a:r>
            <a:r>
              <a:rPr lang="en-US" dirty="0" err="1" smtClean="0"/>
              <a:t>htaccess</a:t>
            </a:r>
            <a:r>
              <a:rPr lang="en-US" dirty="0" smtClean="0"/>
              <a:t> </a:t>
            </a:r>
            <a:r>
              <a:rPr lang="th-TH" dirty="0" smtClean="0"/>
              <a:t>สามารถทับค่า</a:t>
            </a:r>
            <a:r>
              <a:rPr lang="en-US" dirty="0" smtClean="0"/>
              <a:t>)</a:t>
            </a:r>
          </a:p>
          <a:p>
            <a:r>
              <a:rPr lang="en-US" dirty="0" smtClean="0"/>
              <a:t>Order  </a:t>
            </a:r>
            <a:r>
              <a:rPr lang="th-TH" dirty="0" smtClean="0"/>
              <a:t>จะดูกฎไหนตามลำดับ </a:t>
            </a:r>
            <a:r>
              <a:rPr lang="en-US" dirty="0" smtClean="0"/>
              <a:t>(allow, deny)</a:t>
            </a:r>
          </a:p>
          <a:p>
            <a:r>
              <a:rPr lang="en-US" dirty="0" smtClean="0"/>
              <a:t>Allow </a:t>
            </a:r>
            <a:r>
              <a:rPr lang="th-TH" dirty="0" smtClean="0"/>
              <a:t>ผู้ใช้ไหนจะสามารถเข้าถึง </a:t>
            </a:r>
            <a:r>
              <a:rPr lang="en-US" dirty="0" smtClean="0"/>
              <a:t>Directory </a:t>
            </a:r>
            <a:r>
              <a:rPr lang="th-TH" dirty="0" smtClean="0"/>
              <a:t>ได้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771800" y="1628800"/>
            <a:ext cx="4392488" cy="165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&lt;Directory  “/</a:t>
            </a:r>
            <a:r>
              <a:rPr lang="en-US" sz="1800" dirty="0" err="1" smtClean="0">
                <a:solidFill>
                  <a:schemeClr val="tx1"/>
                </a:solidFill>
              </a:rPr>
              <a:t>var</a:t>
            </a:r>
            <a:r>
              <a:rPr lang="en-US" sz="1800" dirty="0" smtClean="0">
                <a:solidFill>
                  <a:schemeClr val="tx1"/>
                </a:solidFill>
              </a:rPr>
              <a:t>/www/html”&gt;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         Options  Indexes  </a:t>
            </a:r>
            <a:r>
              <a:rPr lang="en-US" sz="1800" dirty="0" err="1" smtClean="0">
                <a:solidFill>
                  <a:schemeClr val="tx1"/>
                </a:solidFill>
              </a:rPr>
              <a:t>FollowSymLinks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AllowOverride</a:t>
            </a:r>
            <a:r>
              <a:rPr lang="en-US" sz="1800" dirty="0" smtClean="0">
                <a:solidFill>
                  <a:schemeClr val="tx1"/>
                </a:solidFill>
              </a:rPr>
              <a:t>   None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         Order  </a:t>
            </a:r>
            <a:r>
              <a:rPr lang="en-US" sz="1800" dirty="0" err="1" smtClean="0">
                <a:solidFill>
                  <a:schemeClr val="tx1"/>
                </a:solidFill>
              </a:rPr>
              <a:t>allow,deny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Alllow</a:t>
            </a:r>
            <a:r>
              <a:rPr lang="en-US" sz="1800" dirty="0" smtClean="0">
                <a:solidFill>
                  <a:schemeClr val="tx1"/>
                </a:solidFill>
              </a:rPr>
              <a:t>  from   all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&lt;/Directory&gt;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Configuration File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Distributed Configuration file </a:t>
            </a:r>
            <a:r>
              <a:rPr lang="th-TH" dirty="0" smtClean="0"/>
              <a:t>หรือ </a:t>
            </a:r>
            <a:r>
              <a:rPr lang="en-US" dirty="0" smtClean="0"/>
              <a:t>.</a:t>
            </a:r>
            <a:r>
              <a:rPr lang="en-US" dirty="0" err="1" smtClean="0"/>
              <a:t>htaccess</a:t>
            </a:r>
            <a:endParaRPr lang="en-US" dirty="0" smtClean="0"/>
          </a:p>
          <a:p>
            <a:r>
              <a:rPr lang="th-TH" dirty="0" smtClean="0"/>
              <a:t>เนื่องจาก </a:t>
            </a:r>
            <a:r>
              <a:rPr lang="en-US" dirty="0" err="1" smtClean="0"/>
              <a:t>httpd.conf</a:t>
            </a:r>
            <a:r>
              <a:rPr lang="en-US" dirty="0" smtClean="0"/>
              <a:t> </a:t>
            </a:r>
            <a:r>
              <a:rPr lang="th-TH" dirty="0" smtClean="0"/>
              <a:t>จะมี </a:t>
            </a:r>
            <a:r>
              <a:rPr lang="en-US" dirty="0" smtClean="0"/>
              <a:t>root </a:t>
            </a:r>
            <a:r>
              <a:rPr lang="th-TH" dirty="0" smtClean="0"/>
              <a:t>เท่านั้นที่สามารถแก้ไขได้</a:t>
            </a:r>
          </a:p>
          <a:p>
            <a:r>
              <a:rPr lang="th-TH" dirty="0" smtClean="0"/>
              <a:t>แต่ผู้ใช้ที่สร้างเว็บขึ้นมาสามารถจะปรับแต่งค่าต่างๆเพิ่มเติมได้โดยผ่าน </a:t>
            </a:r>
            <a:r>
              <a:rPr lang="en-US" dirty="0" smtClean="0"/>
              <a:t>.</a:t>
            </a:r>
            <a:r>
              <a:rPr lang="en-US" dirty="0" err="1" smtClean="0"/>
              <a:t>htaccess</a:t>
            </a:r>
            <a:endParaRPr lang="en-US" dirty="0" smtClean="0"/>
          </a:p>
          <a:p>
            <a:r>
              <a:rPr lang="th-TH" dirty="0" smtClean="0"/>
              <a:t>แต่ </a:t>
            </a:r>
            <a:r>
              <a:rPr lang="en-US" dirty="0" smtClean="0"/>
              <a:t>Directory directive : </a:t>
            </a:r>
            <a:r>
              <a:rPr lang="en-US" dirty="0" err="1" smtClean="0"/>
              <a:t>AllowOverride</a:t>
            </a:r>
            <a:r>
              <a:rPr lang="en-US" dirty="0" smtClean="0"/>
              <a:t> </a:t>
            </a:r>
            <a:r>
              <a:rPr lang="th-TH" dirty="0" smtClean="0"/>
              <a:t>จะต้องเป็น </a:t>
            </a:r>
            <a:r>
              <a:rPr lang="en-US" dirty="0" smtClean="0"/>
              <a:t>All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 : Virtual Hosts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Virtual Hosts </a:t>
            </a:r>
            <a:r>
              <a:rPr lang="th-TH" dirty="0" smtClean="0"/>
              <a:t>คือการที่ทำงานเครื่องแม่ข่ายเครื่องเดียวสามารถให้บริการเว็บไซต์มากกว่า 1 เว็บ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4" name="รูปภาพ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636912"/>
            <a:ext cx="5544324" cy="390579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IP-Based  VS Name-Based Virtual Hosting</a:t>
            </a:r>
            <a:endParaRPr lang="th-TH" sz="36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การทำ </a:t>
            </a:r>
            <a:r>
              <a:rPr lang="en-US" dirty="0" smtClean="0"/>
              <a:t>virtual hosting </a:t>
            </a:r>
            <a:r>
              <a:rPr lang="th-TH" dirty="0" smtClean="0"/>
              <a:t>สามารถทำได้ 2 วิธีคือ </a:t>
            </a:r>
            <a:r>
              <a:rPr lang="en-US" dirty="0" smtClean="0"/>
              <a:t>IP-Based </a:t>
            </a:r>
            <a:r>
              <a:rPr lang="th-TH" dirty="0" smtClean="0"/>
              <a:t>และ </a:t>
            </a:r>
            <a:r>
              <a:rPr lang="en-US" dirty="0" smtClean="0"/>
              <a:t>Name-Based </a:t>
            </a:r>
          </a:p>
          <a:p>
            <a:pPr lvl="1"/>
            <a:r>
              <a:rPr lang="th-TH" dirty="0" smtClean="0"/>
              <a:t>การทำ </a:t>
            </a:r>
            <a:r>
              <a:rPr lang="en-US" dirty="0" smtClean="0"/>
              <a:t>IP-Based </a:t>
            </a:r>
            <a:r>
              <a:rPr lang="th-TH" dirty="0" smtClean="0"/>
              <a:t>คือการใช้ 1 </a:t>
            </a:r>
            <a:r>
              <a:rPr lang="en-US" dirty="0" smtClean="0"/>
              <a:t>IP </a:t>
            </a:r>
            <a:r>
              <a:rPr lang="th-TH" dirty="0" smtClean="0"/>
              <a:t>สำหรับ 1 เว็บ</a:t>
            </a:r>
          </a:p>
          <a:p>
            <a:pPr lvl="1"/>
            <a:r>
              <a:rPr lang="th-TH" dirty="0" smtClean="0"/>
              <a:t>การทำ </a:t>
            </a:r>
            <a:r>
              <a:rPr lang="en-US" dirty="0" smtClean="0"/>
              <a:t>Name-Based </a:t>
            </a:r>
            <a:r>
              <a:rPr lang="th-TH" dirty="0" smtClean="0"/>
              <a:t>คือใช้ </a:t>
            </a:r>
            <a:r>
              <a:rPr lang="en-US" dirty="0" smtClean="0"/>
              <a:t>DNS </a:t>
            </a:r>
            <a:r>
              <a:rPr lang="th-TH" dirty="0" smtClean="0"/>
              <a:t>เข้ามาช่วย</a:t>
            </a:r>
          </a:p>
          <a:p>
            <a:r>
              <a:rPr lang="th-TH" dirty="0" smtClean="0"/>
              <a:t>การทำ </a:t>
            </a:r>
            <a:r>
              <a:rPr lang="en-US" dirty="0" smtClean="0"/>
              <a:t>Name-based virtual hosting </a:t>
            </a:r>
            <a:r>
              <a:rPr lang="th-TH" dirty="0" smtClean="0"/>
              <a:t>จะติดตั้งได้ง่ายกว่า แต่มีข้อกำจัดคือ </a:t>
            </a:r>
          </a:p>
          <a:p>
            <a:pPr lvl="1"/>
            <a:r>
              <a:rPr lang="th-TH" dirty="0" smtClean="0"/>
              <a:t>จะต้องทำงานกับ </a:t>
            </a:r>
            <a:r>
              <a:rPr lang="en-US" dirty="0" smtClean="0"/>
              <a:t>HTTP version 1.1 </a:t>
            </a:r>
            <a:r>
              <a:rPr lang="th-TH" dirty="0" smtClean="0"/>
              <a:t>เนื่องจากจำเป็นต้องใช้ </a:t>
            </a:r>
            <a:r>
              <a:rPr lang="en-US" dirty="0" smtClean="0"/>
              <a:t>HTTP </a:t>
            </a:r>
            <a:r>
              <a:rPr lang="en-US" i="1" dirty="0" smtClean="0"/>
              <a:t>Host</a:t>
            </a:r>
            <a:r>
              <a:rPr lang="en-US" dirty="0" smtClean="0"/>
              <a:t> header</a:t>
            </a:r>
          </a:p>
          <a:p>
            <a:pPr lvl="1"/>
            <a:r>
              <a:rPr lang="th-TH" dirty="0" smtClean="0"/>
              <a:t>ถ้า </a:t>
            </a:r>
            <a:r>
              <a:rPr lang="en-US" dirty="0" smtClean="0"/>
              <a:t>web browser </a:t>
            </a:r>
            <a:r>
              <a:rPr lang="th-TH" dirty="0" smtClean="0"/>
              <a:t>ยังไม่รองรับ </a:t>
            </a:r>
            <a:r>
              <a:rPr lang="en-US" dirty="0" smtClean="0"/>
              <a:t>HTTP/1.1 </a:t>
            </a:r>
            <a:r>
              <a:rPr lang="th-TH" dirty="0" smtClean="0"/>
              <a:t>ก็จะไม่สามารถเข้า </a:t>
            </a:r>
            <a:r>
              <a:rPr lang="en-US" dirty="0" smtClean="0"/>
              <a:t>web </a:t>
            </a:r>
            <a:r>
              <a:rPr lang="th-TH" dirty="0" smtClean="0"/>
              <a:t>ได้</a:t>
            </a:r>
          </a:p>
          <a:p>
            <a:r>
              <a:rPr lang="th-TH" dirty="0" smtClean="0"/>
              <a:t>การทำ </a:t>
            </a:r>
            <a:r>
              <a:rPr lang="en-US" dirty="0" smtClean="0"/>
              <a:t>Virtual Host </a:t>
            </a:r>
            <a:r>
              <a:rPr lang="th-TH" dirty="0" smtClean="0"/>
              <a:t>จะใช้ </a:t>
            </a:r>
            <a:r>
              <a:rPr lang="en-US" dirty="0" smtClean="0"/>
              <a:t>directive </a:t>
            </a:r>
            <a:r>
              <a:rPr lang="th-TH" dirty="0" smtClean="0"/>
              <a:t>คือ </a:t>
            </a:r>
            <a:r>
              <a:rPr lang="en-US" dirty="0" err="1" smtClean="0"/>
              <a:t>VirtualHost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en-US" dirty="0" err="1" smtClean="0"/>
              <a:t>VirtualHost</a:t>
            </a:r>
            <a:r>
              <a:rPr lang="en-US" dirty="0" smtClean="0"/>
              <a:t> Directive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1224136"/>
          </a:xfrm>
        </p:spPr>
        <p:txBody>
          <a:bodyPr>
            <a:normAutofit/>
          </a:bodyPr>
          <a:lstStyle/>
          <a:p>
            <a:r>
              <a:rPr lang="th-TH" dirty="0" smtClean="0"/>
              <a:t>ในแฟ้มข้อมูล </a:t>
            </a:r>
            <a:r>
              <a:rPr lang="en-US" dirty="0" err="1" smtClean="0"/>
              <a:t>httpd.conf</a:t>
            </a:r>
            <a:r>
              <a:rPr lang="en-US" dirty="0" smtClean="0"/>
              <a:t> </a:t>
            </a:r>
            <a:r>
              <a:rPr lang="th-TH" dirty="0" smtClean="0"/>
              <a:t>ให้ใส่</a:t>
            </a:r>
          </a:p>
          <a:p>
            <a:pPr lvl="1"/>
            <a:r>
              <a:rPr lang="en-US" strike="sngStrike" dirty="0" err="1" smtClean="0"/>
              <a:t>NameVirtualHost</a:t>
            </a:r>
            <a:r>
              <a:rPr lang="en-US" strike="sngStrike" dirty="0" smtClean="0"/>
              <a:t>   *:80</a:t>
            </a:r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55776" y="2852936"/>
            <a:ext cx="4320480" cy="3312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</a:rPr>
              <a:t>VirtualHost</a:t>
            </a:r>
            <a:r>
              <a:rPr lang="en-US" sz="2000" dirty="0" smtClean="0">
                <a:solidFill>
                  <a:schemeClr val="tx1"/>
                </a:solidFill>
              </a:rPr>
              <a:t>  *:80&gt;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DocumentRoot</a:t>
            </a:r>
            <a:r>
              <a:rPr lang="en-US" sz="2000" dirty="0" smtClean="0">
                <a:solidFill>
                  <a:schemeClr val="tx1"/>
                </a:solidFill>
              </a:rPr>
              <a:t>  /</a:t>
            </a:r>
            <a:r>
              <a:rPr lang="en-US" sz="2000" dirty="0" err="1" smtClean="0">
                <a:solidFill>
                  <a:schemeClr val="tx1"/>
                </a:solidFill>
              </a:rPr>
              <a:t>var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tmp</a:t>
            </a:r>
            <a:r>
              <a:rPr lang="en-US" sz="2000" dirty="0" smtClean="0">
                <a:solidFill>
                  <a:schemeClr val="tx1"/>
                </a:solidFill>
              </a:rPr>
              <a:t>/html2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ServerName</a:t>
            </a:r>
            <a:r>
              <a:rPr lang="en-US" sz="2000" dirty="0" smtClean="0">
                <a:solidFill>
                  <a:schemeClr val="tx1"/>
                </a:solidFill>
              </a:rPr>
              <a:t>   www.xxx.com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&lt;/</a:t>
            </a:r>
            <a:r>
              <a:rPr lang="en-US" sz="2000" dirty="0" err="1" smtClean="0">
                <a:solidFill>
                  <a:schemeClr val="tx1"/>
                </a:solidFill>
              </a:rPr>
              <a:t>VirtualHost</a:t>
            </a:r>
            <a:r>
              <a:rPr lang="en-US" sz="2000" dirty="0" smtClean="0">
                <a:solidFill>
                  <a:schemeClr val="tx1"/>
                </a:solidFill>
              </a:rPr>
              <a:t>&gt;</a:t>
            </a:r>
          </a:p>
          <a:p>
            <a:pPr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</a:rPr>
              <a:t>VirtualHost</a:t>
            </a:r>
            <a:r>
              <a:rPr lang="en-US" sz="2000" dirty="0" smtClean="0">
                <a:solidFill>
                  <a:schemeClr val="tx1"/>
                </a:solidFill>
              </a:rPr>
              <a:t>  *:80&gt;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DocumentRoot</a:t>
            </a:r>
            <a:r>
              <a:rPr lang="en-US" sz="2000" dirty="0" smtClean="0">
                <a:solidFill>
                  <a:schemeClr val="tx1"/>
                </a:solidFill>
              </a:rPr>
              <a:t>  /</a:t>
            </a:r>
            <a:r>
              <a:rPr lang="en-US" sz="2000" dirty="0" err="1" smtClean="0">
                <a:solidFill>
                  <a:schemeClr val="tx1"/>
                </a:solidFill>
              </a:rPr>
              <a:t>var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tmp</a:t>
            </a:r>
            <a:r>
              <a:rPr lang="en-US" sz="2000" dirty="0" smtClean="0">
                <a:solidFill>
                  <a:schemeClr val="tx1"/>
                </a:solidFill>
              </a:rPr>
              <a:t>/html3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ServerName</a:t>
            </a:r>
            <a:r>
              <a:rPr lang="en-US" sz="2000" dirty="0" smtClean="0">
                <a:solidFill>
                  <a:schemeClr val="tx1"/>
                </a:solidFill>
              </a:rPr>
              <a:t>   www.yyy.com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&lt;/</a:t>
            </a:r>
            <a:r>
              <a:rPr lang="en-US" sz="2000" dirty="0" err="1" smtClean="0">
                <a:solidFill>
                  <a:schemeClr val="tx1"/>
                </a:solidFill>
              </a:rPr>
              <a:t>VirtualHost</a:t>
            </a:r>
            <a:r>
              <a:rPr lang="en-US" sz="2000" dirty="0" smtClean="0">
                <a:solidFill>
                  <a:schemeClr val="tx1"/>
                </a:solidFill>
              </a:rPr>
              <a:t>&gt;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+ Apache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PHP </a:t>
            </a:r>
            <a:r>
              <a:rPr lang="th-TH" dirty="0" smtClean="0"/>
              <a:t>เป็น </a:t>
            </a:r>
            <a:r>
              <a:rPr lang="en-US" dirty="0" smtClean="0"/>
              <a:t>scripting language </a:t>
            </a:r>
            <a:r>
              <a:rPr lang="th-TH" dirty="0" smtClean="0"/>
              <a:t>ที่ได้รับความนิยมมากในการพัฒนาเว็บไซต์</a:t>
            </a:r>
          </a:p>
          <a:p>
            <a:r>
              <a:rPr lang="th-TH" dirty="0" smtClean="0"/>
              <a:t>เมื่อนำ </a:t>
            </a:r>
            <a:r>
              <a:rPr lang="en-US" dirty="0" smtClean="0"/>
              <a:t>PHP </a:t>
            </a:r>
            <a:r>
              <a:rPr lang="th-TH" dirty="0" smtClean="0"/>
              <a:t>มารวมกับ </a:t>
            </a:r>
            <a:r>
              <a:rPr lang="en-US" dirty="0" smtClean="0"/>
              <a:t>Apache </a:t>
            </a:r>
            <a:r>
              <a:rPr lang="th-TH" dirty="0" smtClean="0"/>
              <a:t>แล้วจะทำให้สามารถสร้างเว็บไซต์ที่ฟรี และมีประสิทธิภาพสูง</a:t>
            </a:r>
          </a:p>
          <a:p>
            <a:r>
              <a:rPr lang="en-US" dirty="0" smtClean="0"/>
              <a:t>LAMP </a:t>
            </a:r>
            <a:r>
              <a:rPr lang="th-TH" dirty="0" smtClean="0"/>
              <a:t>ถือเป็นชื่อของชุดซอฟแวร์เสรีสำหรับการทำเว็บไซต์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inux, 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pache, 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dirty="0" err="1" smtClean="0"/>
              <a:t>ysql</a:t>
            </a:r>
            <a:r>
              <a:rPr lang="en-US" dirty="0" smtClean="0"/>
              <a:t> , 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HP</a:t>
            </a:r>
          </a:p>
          <a:p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สามารถติดตั้ง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th-TH" dirty="0" smtClean="0"/>
              <a:t>ได้โดยใช้คำสั่ง</a:t>
            </a:r>
          </a:p>
          <a:p>
            <a:pPr lvl="1"/>
            <a:r>
              <a:rPr lang="en-US" dirty="0" smtClean="0"/>
              <a:t>yum   install   </a:t>
            </a:r>
            <a:r>
              <a:rPr lang="en-US" dirty="0" err="1" smtClean="0"/>
              <a:t>php</a:t>
            </a:r>
            <a:r>
              <a:rPr lang="en-US" dirty="0" smtClean="0"/>
              <a:t>   </a:t>
            </a:r>
            <a:r>
              <a:rPr lang="en-US" dirty="0" err="1" smtClean="0"/>
              <a:t>php-mysql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Server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RDMS (Relational Database Management System) </a:t>
            </a:r>
            <a:r>
              <a:rPr lang="th-TH" dirty="0" smtClean="0"/>
              <a:t>ที่มีใน </a:t>
            </a:r>
            <a:r>
              <a:rPr lang="en-US" dirty="0" smtClean="0"/>
              <a:t>Linux </a:t>
            </a:r>
            <a:r>
              <a:rPr lang="th-TH" dirty="0" smtClean="0"/>
              <a:t>จะมีอยู่ 2 ชนิดคือ</a:t>
            </a:r>
          </a:p>
          <a:p>
            <a:pPr lvl="1"/>
            <a:r>
              <a:rPr lang="en-US" dirty="0" err="1" smtClean="0"/>
              <a:t>MySQL</a:t>
            </a:r>
            <a:endParaRPr lang="en-US" dirty="0" smtClean="0"/>
          </a:p>
          <a:p>
            <a:pPr lvl="1"/>
            <a:r>
              <a:rPr lang="en-US" dirty="0" err="1" smtClean="0"/>
              <a:t>PostgreSQL</a:t>
            </a:r>
            <a:endParaRPr lang="en-US" dirty="0" smtClean="0"/>
          </a:p>
          <a:p>
            <a:r>
              <a:rPr lang="en-US" dirty="0" err="1" smtClean="0"/>
              <a:t>MySQL</a:t>
            </a:r>
            <a:r>
              <a:rPr lang="en-US" dirty="0" smtClean="0"/>
              <a:t>  </a:t>
            </a:r>
            <a:r>
              <a:rPr lang="th-TH" dirty="0" smtClean="0"/>
              <a:t>ถือว่าเป็นระบบฐานข้อมูลที่ทำงานเร็วที่สุดที่เป็น </a:t>
            </a:r>
            <a:r>
              <a:rPr lang="en-US" dirty="0" smtClean="0"/>
              <a:t>open source</a:t>
            </a:r>
          </a:p>
          <a:p>
            <a:r>
              <a:rPr lang="th-TH" dirty="0" smtClean="0"/>
              <a:t>นอกจากนั้น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th-TH" dirty="0" smtClean="0"/>
              <a:t>ยังมีการติดตั้ง ใช้งาน ดูแลรักษาที่ง่าย</a:t>
            </a:r>
          </a:p>
          <a:p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th-TH" dirty="0" smtClean="0"/>
              <a:t>สามารถติดต่อกับโปรแกรมบนเว็บไซต์ผ่าน </a:t>
            </a:r>
            <a:r>
              <a:rPr lang="en-US" dirty="0" smtClean="0"/>
              <a:t>PHP, Ruby </a:t>
            </a:r>
            <a:r>
              <a:rPr lang="th-TH" dirty="0" smtClean="0"/>
              <a:t>ได้ง่าย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ให้ติดตั้งระบบฐานข้อมูล </a:t>
            </a:r>
            <a:r>
              <a:rPr lang="en-US" dirty="0" err="1" smtClean="0"/>
              <a:t>mysql</a:t>
            </a:r>
            <a:r>
              <a:rPr lang="en-US" dirty="0" smtClean="0"/>
              <a:t> (password: 123), apache web server, </a:t>
            </a:r>
            <a:r>
              <a:rPr lang="th-TH" dirty="0" smtClean="0"/>
              <a:t>และ </a:t>
            </a:r>
            <a:r>
              <a:rPr lang="en-US" dirty="0" smtClean="0"/>
              <a:t>PHP </a:t>
            </a:r>
            <a:r>
              <a:rPr lang="th-TH" dirty="0" smtClean="0"/>
              <a:t>บนเครื่อง </a:t>
            </a:r>
            <a:r>
              <a:rPr lang="en-US" dirty="0" smtClean="0"/>
              <a:t>server</a:t>
            </a:r>
            <a:endParaRPr lang="th-TH" dirty="0" smtClean="0"/>
          </a:p>
          <a:p>
            <a:r>
              <a:rPr lang="th-TH" dirty="0" smtClean="0"/>
              <a:t>ให้ทำ </a:t>
            </a:r>
            <a:r>
              <a:rPr lang="en-US" dirty="0" err="1" smtClean="0"/>
              <a:t>VirtualHost</a:t>
            </a:r>
            <a:r>
              <a:rPr lang="en-US" dirty="0" smtClean="0"/>
              <a:t>  2 </a:t>
            </a:r>
            <a:r>
              <a:rPr lang="th-TH" dirty="0" smtClean="0"/>
              <a:t>เว็บบนเครื่อง </a:t>
            </a:r>
            <a:r>
              <a:rPr lang="en-US" dirty="0" smtClean="0"/>
              <a:t>server </a:t>
            </a:r>
            <a:r>
              <a:rPr lang="th-TH" dirty="0" smtClean="0"/>
              <a:t>คือ</a:t>
            </a:r>
          </a:p>
          <a:p>
            <a:pPr lvl="1"/>
            <a:r>
              <a:rPr lang="en-US" dirty="0" smtClean="0"/>
              <a:t>www.ect.com	</a:t>
            </a:r>
            <a:r>
              <a:rPr lang="th-TH" dirty="0" smtClean="0"/>
              <a:t>เก็บเนื้อหาเว็บที่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/www/</a:t>
            </a:r>
            <a:r>
              <a:rPr lang="en-US" dirty="0" err="1" smtClean="0"/>
              <a:t>ect</a:t>
            </a:r>
            <a:endParaRPr lang="en-US" dirty="0" smtClean="0"/>
          </a:p>
          <a:p>
            <a:pPr lvl="1"/>
            <a:r>
              <a:rPr lang="en-US" dirty="0" smtClean="0"/>
              <a:t>www.ect2.com   </a:t>
            </a:r>
            <a:r>
              <a:rPr lang="th-TH" dirty="0" smtClean="0"/>
              <a:t>เก็บเนื้อหาเว็บที่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/www/ect2</a:t>
            </a:r>
          </a:p>
          <a:p>
            <a:r>
              <a:rPr lang="th-TH" dirty="0" smtClean="0"/>
              <a:t>ให้สร้างหน้า </a:t>
            </a:r>
            <a:r>
              <a:rPr lang="en-US" dirty="0" smtClean="0"/>
              <a:t>index.html </a:t>
            </a:r>
            <a:r>
              <a:rPr lang="th-TH" dirty="0" smtClean="0"/>
              <a:t>ง่ายๆที่ </a:t>
            </a:r>
            <a:r>
              <a:rPr lang="en-US" dirty="0" smtClean="0"/>
              <a:t>www.ect.com </a:t>
            </a:r>
            <a:r>
              <a:rPr lang="th-TH" dirty="0" smtClean="0"/>
              <a:t>และ หน้า </a:t>
            </a:r>
            <a:r>
              <a:rPr lang="en-US" dirty="0" smtClean="0"/>
              <a:t>index.php </a:t>
            </a:r>
            <a:r>
              <a:rPr lang="th-TH" dirty="0" smtClean="0"/>
              <a:t>ที่ </a:t>
            </a:r>
            <a:r>
              <a:rPr lang="en-US" dirty="0" smtClean="0"/>
              <a:t>www.ect2.com</a:t>
            </a:r>
          </a:p>
          <a:p>
            <a:r>
              <a:rPr lang="th-TH" dirty="0" smtClean="0"/>
              <a:t>เนื่องจากเราไม่ได้ทำ </a:t>
            </a:r>
            <a:r>
              <a:rPr lang="en-US" dirty="0" smtClean="0"/>
              <a:t>DNS </a:t>
            </a:r>
            <a:r>
              <a:rPr lang="th-TH" dirty="0" smtClean="0"/>
              <a:t>เพราะฉะนั้นให้เครื่อง </a:t>
            </a:r>
            <a:r>
              <a:rPr lang="en-US" dirty="0" smtClean="0"/>
              <a:t>client </a:t>
            </a:r>
            <a:r>
              <a:rPr lang="th-TH" dirty="0" smtClean="0"/>
              <a:t>ปรับแต่งแฟ้ม </a:t>
            </a:r>
            <a:r>
              <a:rPr lang="en-US" dirty="0" smtClean="0"/>
              <a:t>/etc/hosts </a:t>
            </a:r>
            <a:r>
              <a:rPr lang="th-TH" dirty="0" smtClean="0"/>
              <a:t>โดยใส่ </a:t>
            </a:r>
            <a:r>
              <a:rPr lang="en-US" dirty="0" smtClean="0"/>
              <a:t>IP </a:t>
            </a:r>
            <a:r>
              <a:rPr lang="th-TH" dirty="0" smtClean="0"/>
              <a:t>ของเครื่อง </a:t>
            </a:r>
            <a:r>
              <a:rPr lang="en-US" dirty="0" smtClean="0"/>
              <a:t>server </a:t>
            </a:r>
            <a:r>
              <a:rPr lang="th-TH" dirty="0" smtClean="0"/>
              <a:t>ตามด้วยชื่อ เว็บทั้ง 2 เว็บ</a:t>
            </a:r>
          </a:p>
          <a:p>
            <a:r>
              <a:rPr lang="th-TH" dirty="0" smtClean="0"/>
              <a:t>อย่าลืมปรับแต่ง </a:t>
            </a:r>
            <a:r>
              <a:rPr lang="en-US" dirty="0" smtClean="0"/>
              <a:t>firewall </a:t>
            </a:r>
            <a:r>
              <a:rPr lang="th-TH" dirty="0" smtClean="0"/>
              <a:t>ให้เครื่อง </a:t>
            </a:r>
            <a:r>
              <a:rPr lang="en-US" dirty="0" smtClean="0"/>
              <a:t>server </a:t>
            </a:r>
            <a:r>
              <a:rPr lang="th-TH" dirty="0" smtClean="0"/>
              <a:t>อนุญาต </a:t>
            </a:r>
            <a:r>
              <a:rPr lang="en-US" dirty="0" err="1" smtClean="0"/>
              <a:t>tcp</a:t>
            </a:r>
            <a:r>
              <a:rPr lang="en-US" dirty="0" smtClean="0"/>
              <a:t>/80</a:t>
            </a:r>
          </a:p>
          <a:p>
            <a:r>
              <a:rPr lang="en-US" dirty="0" err="1" smtClean="0"/>
              <a:t>SELinux</a:t>
            </a:r>
            <a:r>
              <a:rPr lang="en-US" smtClean="0"/>
              <a:t> turn off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การติดตั้ง และ ใช้งาน </a:t>
            </a:r>
            <a:r>
              <a:rPr lang="en-US" dirty="0" err="1" smtClean="0"/>
              <a:t>MySQL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การติดตั้ง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นั้นง่ายมาก</a:t>
            </a:r>
          </a:p>
          <a:p>
            <a:pPr lvl="1"/>
            <a:r>
              <a:rPr lang="en-US" dirty="0" smtClean="0"/>
              <a:t>yum   install  </a:t>
            </a:r>
            <a:r>
              <a:rPr lang="en-US" dirty="0" err="1" smtClean="0"/>
              <a:t>mysql</a:t>
            </a:r>
            <a:r>
              <a:rPr lang="en-US" dirty="0" smtClean="0"/>
              <a:t>-server</a:t>
            </a:r>
          </a:p>
          <a:p>
            <a:pPr lvl="2"/>
            <a:r>
              <a:rPr lang="th-TH" dirty="0" smtClean="0"/>
              <a:t>ติดตั้ง </a:t>
            </a:r>
            <a:r>
              <a:rPr lang="en-US" dirty="0" err="1" smtClean="0"/>
              <a:t>mysql</a:t>
            </a:r>
            <a:r>
              <a:rPr lang="en-US" dirty="0" smtClean="0"/>
              <a:t> server</a:t>
            </a:r>
          </a:p>
          <a:p>
            <a:pPr lvl="1"/>
            <a:r>
              <a:rPr lang="en-US" dirty="0" smtClean="0"/>
              <a:t>yum   install  </a:t>
            </a:r>
            <a:r>
              <a:rPr lang="en-US" dirty="0" err="1" smtClean="0"/>
              <a:t>mysql</a:t>
            </a:r>
            <a:endParaRPr lang="en-US" dirty="0" smtClean="0"/>
          </a:p>
          <a:p>
            <a:pPr lvl="2"/>
            <a:r>
              <a:rPr lang="th-TH" dirty="0" err="1" smtClean="0"/>
              <a:t>ติต</a:t>
            </a:r>
            <a:r>
              <a:rPr lang="th-TH" dirty="0" smtClean="0"/>
              <a:t>ตั้ง </a:t>
            </a:r>
            <a:r>
              <a:rPr lang="en-US" dirty="0" err="1" smtClean="0"/>
              <a:t>mysql</a:t>
            </a:r>
            <a:r>
              <a:rPr lang="en-US" dirty="0" smtClean="0"/>
              <a:t> client</a:t>
            </a:r>
          </a:p>
          <a:p>
            <a:r>
              <a:rPr lang="th-TH" dirty="0" smtClean="0"/>
              <a:t>การเรียกใช้บริการ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th-TH" dirty="0" smtClean="0"/>
              <a:t>คือการเรียกใช้ </a:t>
            </a:r>
            <a:r>
              <a:rPr lang="en-US" dirty="0" err="1" smtClean="0"/>
              <a:t>mysqld</a:t>
            </a:r>
            <a:endParaRPr lang="en-US" dirty="0" smtClean="0"/>
          </a:p>
          <a:p>
            <a:pPr lvl="1"/>
            <a:r>
              <a:rPr lang="en-US" dirty="0" smtClean="0"/>
              <a:t>service   </a:t>
            </a:r>
            <a:r>
              <a:rPr lang="en-US" dirty="0" err="1" smtClean="0"/>
              <a:t>mysqld</a:t>
            </a:r>
            <a:r>
              <a:rPr lang="en-US" dirty="0" smtClean="0"/>
              <a:t>  start</a:t>
            </a:r>
          </a:p>
          <a:p>
            <a:pPr lvl="1"/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th-TH" dirty="0" smtClean="0"/>
              <a:t>โดยปกติจะทำงานที่ </a:t>
            </a:r>
            <a:r>
              <a:rPr lang="en-US" dirty="0" smtClean="0"/>
              <a:t>port 3306</a:t>
            </a:r>
          </a:p>
          <a:p>
            <a:pPr lvl="1"/>
            <a:r>
              <a:rPr lang="en-US" dirty="0" smtClean="0"/>
              <a:t>Database </a:t>
            </a:r>
            <a:r>
              <a:rPr lang="th-TH" dirty="0" smtClean="0"/>
              <a:t>จะถูกเก็บที่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/lib/</a:t>
            </a:r>
            <a:r>
              <a:rPr lang="en-US" dirty="0" err="1" smtClean="0"/>
              <a:t>mysql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904284" y="2551956"/>
            <a:ext cx="386176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 of date !!</a:t>
            </a:r>
          </a:p>
          <a:p>
            <a:pPr algn="ctr"/>
            <a:r>
              <a:rPr lang="en-US" dirty="0" smtClean="0"/>
              <a:t>Use </a:t>
            </a:r>
            <a:r>
              <a:rPr lang="en-US" b="1" dirty="0" err="1" smtClean="0"/>
              <a:t>mariadb</a:t>
            </a:r>
            <a:r>
              <a:rPr lang="en-US" b="1" dirty="0" smtClean="0"/>
              <a:t>-server</a:t>
            </a:r>
            <a:r>
              <a:rPr lang="en-US" dirty="0" smtClean="0"/>
              <a:t> and </a:t>
            </a:r>
            <a:r>
              <a:rPr lang="en-US" b="1" dirty="0" err="1" smtClean="0"/>
              <a:t>mariadb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901281" y="4387974"/>
            <a:ext cx="3861764" cy="5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</a:t>
            </a:r>
            <a:r>
              <a:rPr lang="en-US" b="1" dirty="0" err="1" smtClean="0"/>
              <a:t>mariadb</a:t>
            </a:r>
            <a:r>
              <a:rPr lang="en-US" dirty="0" smtClean="0"/>
              <a:t> start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การใช้งานเบื้องต้น </a:t>
            </a:r>
            <a:r>
              <a:rPr lang="en-US" dirty="0" err="1" smtClean="0"/>
              <a:t>MySQL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ผู้ดูแลระบบฐานข้อมูลคือบัญชี </a:t>
            </a:r>
            <a:r>
              <a:rPr lang="en-US" dirty="0" smtClean="0"/>
              <a:t>root (</a:t>
            </a:r>
            <a:r>
              <a:rPr lang="th-TH" dirty="0" smtClean="0"/>
              <a:t>ไม่ใช่ </a:t>
            </a:r>
            <a:r>
              <a:rPr lang="en-US" dirty="0" smtClean="0"/>
              <a:t>root </a:t>
            </a:r>
            <a:r>
              <a:rPr lang="th-TH" dirty="0" smtClean="0"/>
              <a:t>ของ </a:t>
            </a:r>
            <a:r>
              <a:rPr lang="en-US" dirty="0" err="1" smtClean="0"/>
              <a:t>CentOS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คำสั่งที่ใช้เข้าฐานข้อมูลคือ</a:t>
            </a:r>
          </a:p>
          <a:p>
            <a:pPr lvl="1"/>
            <a:r>
              <a:rPr lang="en-US" dirty="0" err="1" smtClean="0"/>
              <a:t>mysql</a:t>
            </a:r>
            <a:r>
              <a:rPr lang="en-US" dirty="0" smtClean="0"/>
              <a:t>  -u  </a:t>
            </a:r>
            <a:r>
              <a:rPr lang="en-US" i="1" dirty="0" smtClean="0"/>
              <a:t>user </a:t>
            </a:r>
            <a:r>
              <a:rPr lang="en-US" dirty="0" smtClean="0"/>
              <a:t> [database]  [-h  </a:t>
            </a:r>
            <a:r>
              <a:rPr lang="en-US" dirty="0" err="1" smtClean="0"/>
              <a:t>remote_host</a:t>
            </a:r>
            <a:r>
              <a:rPr lang="en-US" dirty="0" smtClean="0"/>
              <a:t>]  [ options]</a:t>
            </a:r>
          </a:p>
          <a:p>
            <a:r>
              <a:rPr lang="th-TH" dirty="0" smtClean="0"/>
              <a:t>ถ้าต้องการเข้าฐานข้อมูลแบบเป็นผู้ดูแลระบบบนเครื่องที่ลง </a:t>
            </a:r>
            <a:r>
              <a:rPr lang="en-US" dirty="0" err="1" smtClean="0"/>
              <a:t>mysql</a:t>
            </a:r>
            <a:r>
              <a:rPr lang="en-US" dirty="0" smtClean="0"/>
              <a:t> server</a:t>
            </a:r>
            <a:endParaRPr lang="th-TH" dirty="0" smtClean="0"/>
          </a:p>
          <a:p>
            <a:pPr lvl="1"/>
            <a:r>
              <a:rPr lang="en-US" dirty="0" err="1" smtClean="0"/>
              <a:t>mysql</a:t>
            </a:r>
            <a:r>
              <a:rPr lang="en-US" dirty="0" smtClean="0"/>
              <a:t>  -u  root</a:t>
            </a:r>
          </a:p>
          <a:p>
            <a:r>
              <a:rPr lang="th-TH" dirty="0" smtClean="0"/>
              <a:t>สิ่งที่ควรทำเป็นอันดับแรกคือ สร้างรหัสผ่านให้กับบัญชี </a:t>
            </a:r>
            <a:r>
              <a:rPr lang="en-US" dirty="0" smtClean="0"/>
              <a:t>root</a:t>
            </a:r>
          </a:p>
          <a:p>
            <a:pPr lvl="1"/>
            <a:r>
              <a:rPr lang="en-US" sz="2400" dirty="0" smtClean="0"/>
              <a:t>SET  PASSWORD  FOR  ‘</a:t>
            </a:r>
            <a:r>
              <a:rPr lang="en-US" sz="2400" dirty="0" err="1" smtClean="0"/>
              <a:t>root’@’localhost</a:t>
            </a:r>
            <a:r>
              <a:rPr lang="en-US" sz="2400" dirty="0" smtClean="0"/>
              <a:t>’ = PASSWORD(‘</a:t>
            </a:r>
            <a:r>
              <a:rPr lang="en-US" sz="2400" i="1" dirty="0" smtClean="0">
                <a:solidFill>
                  <a:srgbClr val="FF0000"/>
                </a:solidFill>
              </a:rPr>
              <a:t>password</a:t>
            </a:r>
            <a:r>
              <a:rPr lang="en-US" sz="2400" dirty="0" smtClean="0"/>
              <a:t>’);</a:t>
            </a:r>
            <a:endParaRPr lang="th-TH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บริการ </a:t>
            </a:r>
            <a:r>
              <a:rPr lang="en-US" dirty="0" smtClean="0"/>
              <a:t>Web</a:t>
            </a:r>
            <a:endParaRPr lang="th-TH" dirty="0"/>
          </a:p>
        </p:txBody>
      </p:sp>
      <p:pic>
        <p:nvPicPr>
          <p:cNvPr id="4" name="ตัวยึดเนื้อหา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657103"/>
            <a:ext cx="6134769" cy="1987921"/>
          </a:xfrm>
        </p:spPr>
      </p:pic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612648" y="3933056"/>
            <a:ext cx="8153400" cy="21629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2900" dirty="0" smtClean="0"/>
              <a:t>การเชื่อมต่อระหว่าง </a:t>
            </a:r>
            <a:r>
              <a:rPr lang="en-US" sz="2900" dirty="0" smtClean="0"/>
              <a:t>Client </a:t>
            </a:r>
            <a:r>
              <a:rPr lang="th-TH" sz="2900" dirty="0" smtClean="0"/>
              <a:t>และ </a:t>
            </a:r>
            <a:r>
              <a:rPr lang="en-US" sz="2900" dirty="0" smtClean="0"/>
              <a:t>Server </a:t>
            </a:r>
            <a:r>
              <a:rPr lang="th-TH" sz="2900" dirty="0" smtClean="0"/>
              <a:t>จะทำงานผ่าน </a:t>
            </a:r>
            <a:r>
              <a:rPr lang="en-US" sz="2900" dirty="0" smtClean="0"/>
              <a:t>protocol </a:t>
            </a:r>
            <a:r>
              <a:rPr lang="th-TH" sz="2900" dirty="0" smtClean="0"/>
              <a:t>ชื่อ </a:t>
            </a:r>
            <a:r>
              <a:rPr lang="en-US" sz="2900" dirty="0" smtClean="0"/>
              <a:t>HTTP (Hypertext Transfer Protocol)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2900" dirty="0" smtClean="0"/>
              <a:t>บริการ </a:t>
            </a:r>
            <a:r>
              <a:rPr lang="en-US" sz="2900" dirty="0" smtClean="0"/>
              <a:t>HTTP </a:t>
            </a:r>
            <a:r>
              <a:rPr lang="th-TH" sz="2900" dirty="0" smtClean="0"/>
              <a:t>บน </a:t>
            </a:r>
            <a:r>
              <a:rPr lang="en-US" sz="2900" dirty="0" smtClean="0"/>
              <a:t>Server </a:t>
            </a:r>
            <a:r>
              <a:rPr lang="th-TH" sz="2900" dirty="0" smtClean="0"/>
              <a:t>โดยเฉพาะกับเครื่องแม่ข่ายที่เป็น </a:t>
            </a:r>
            <a:r>
              <a:rPr lang="en-US" sz="2900" dirty="0" smtClean="0"/>
              <a:t>Linux </a:t>
            </a:r>
            <a:r>
              <a:rPr lang="th-TH" sz="2900" dirty="0" smtClean="0"/>
              <a:t>จะใช้ </a:t>
            </a:r>
            <a:r>
              <a:rPr lang="en-US" sz="2900" dirty="0" smtClean="0"/>
              <a:t>software </a:t>
            </a:r>
            <a:r>
              <a:rPr lang="th-TH" sz="2900" dirty="0" smtClean="0"/>
              <a:t>ที่ชื่อ </a:t>
            </a:r>
            <a:r>
              <a:rPr lang="en-US" sz="2900" dirty="0" smtClean="0"/>
              <a:t>Apache Web Server</a:t>
            </a: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Web Server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Apache Web Server </a:t>
            </a:r>
            <a:r>
              <a:rPr lang="th-TH" dirty="0" smtClean="0"/>
              <a:t>สามารถให้บริการ</a:t>
            </a:r>
          </a:p>
          <a:p>
            <a:pPr lvl="1"/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Server scripts (CGI)</a:t>
            </a:r>
          </a:p>
          <a:p>
            <a:pPr lvl="1"/>
            <a:r>
              <a:rPr lang="th-TH" dirty="0" smtClean="0"/>
              <a:t>การร่วมกันทำงานกับภาษาอื่นๆ</a:t>
            </a:r>
          </a:p>
          <a:p>
            <a:r>
              <a:rPr lang="th-TH" dirty="0" smtClean="0"/>
              <a:t>ความสามารถที่หลากหลายของ </a:t>
            </a:r>
            <a:r>
              <a:rPr lang="en-US" dirty="0" smtClean="0"/>
              <a:t>Apache Web Server </a:t>
            </a:r>
            <a:r>
              <a:rPr lang="th-TH" dirty="0" smtClean="0"/>
              <a:t>ทำให้มันมีความสามารถเทียบเท่าหรืออาจจะดีกว่า </a:t>
            </a:r>
            <a:r>
              <a:rPr lang="en-US" dirty="0" smtClean="0"/>
              <a:t>Web Server </a:t>
            </a:r>
            <a:r>
              <a:rPr lang="th-TH" dirty="0" smtClean="0"/>
              <a:t>ชนิดอื่นๆ</a:t>
            </a:r>
          </a:p>
          <a:p>
            <a:r>
              <a:rPr lang="en-US" dirty="0" smtClean="0"/>
              <a:t>Apache web server </a:t>
            </a:r>
            <a:r>
              <a:rPr lang="th-TH" dirty="0" smtClean="0"/>
              <a:t>ปกติจะถูกติดตั้งมาพร้อมกับ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เลย แต่ถ้ายังไม่ได้ติดตั้ง สามารถติดตั้งได้ด้วยคำสั่ง</a:t>
            </a:r>
          </a:p>
          <a:p>
            <a:pPr lvl="1"/>
            <a:r>
              <a:rPr lang="en-US" dirty="0" smtClean="0"/>
              <a:t>yum   install   </a:t>
            </a:r>
            <a:r>
              <a:rPr lang="en-US" dirty="0" err="1" smtClean="0"/>
              <a:t>httpd</a:t>
            </a:r>
            <a:endParaRPr lang="en-US" dirty="0" smtClean="0"/>
          </a:p>
          <a:p>
            <a:r>
              <a:rPr lang="th-TH" dirty="0" smtClean="0"/>
              <a:t>เมื่อต้องการตรวจสอบการติดตั้ง สามารถใช้ </a:t>
            </a:r>
            <a:r>
              <a:rPr lang="en-US" dirty="0" smtClean="0"/>
              <a:t>web browser </a:t>
            </a:r>
            <a:r>
              <a:rPr lang="th-TH" dirty="0" smtClean="0"/>
              <a:t>เปิดมาที่</a:t>
            </a:r>
          </a:p>
          <a:p>
            <a:pPr lvl="1"/>
            <a:r>
              <a:rPr lang="en-US" dirty="0" smtClean="0"/>
              <a:t>http://localhost</a:t>
            </a:r>
          </a:p>
          <a:p>
            <a:pPr lvl="1"/>
            <a:r>
              <a:rPr lang="th-TH" dirty="0" smtClean="0"/>
              <a:t>หรือ </a:t>
            </a:r>
            <a:r>
              <a:rPr lang="en-US" dirty="0" err="1" smtClean="0"/>
              <a:t>ip</a:t>
            </a:r>
            <a:r>
              <a:rPr lang="en-US" dirty="0" smtClean="0"/>
              <a:t> </a:t>
            </a:r>
            <a:r>
              <a:rPr lang="th-TH" dirty="0" smtClean="0"/>
              <a:t>ของเครื่อง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Server Directories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65104"/>
          </a:xfrm>
        </p:spPr>
        <p:txBody>
          <a:bodyPr>
            <a:normAutofit/>
          </a:bodyPr>
          <a:lstStyle/>
          <a:p>
            <a:r>
              <a:rPr lang="en-US" dirty="0" smtClean="0"/>
              <a:t>Apache Server </a:t>
            </a:r>
            <a:r>
              <a:rPr lang="th-TH" dirty="0" smtClean="0"/>
              <a:t>จะมีการติดตั้งอยู่ใน 2 </a:t>
            </a:r>
            <a:r>
              <a:rPr lang="en-US" dirty="0" smtClean="0"/>
              <a:t>directories</a:t>
            </a:r>
          </a:p>
          <a:p>
            <a:pPr lvl="1"/>
            <a:r>
              <a:rPr lang="en-US" dirty="0" smtClean="0"/>
              <a:t>/etc/</a:t>
            </a:r>
            <a:r>
              <a:rPr lang="en-US" dirty="0" err="1" smtClean="0"/>
              <a:t>httpd</a:t>
            </a:r>
            <a:r>
              <a:rPr lang="en-US" dirty="0" smtClean="0"/>
              <a:t>      </a:t>
            </a:r>
            <a:r>
              <a:rPr lang="th-TH" dirty="0" smtClean="0"/>
              <a:t>เก็บแฟ้มข้อมูลปรับแต่งระบบ </a:t>
            </a:r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files)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      </a:t>
            </a:r>
            <a:r>
              <a:rPr lang="th-TH" dirty="0" smtClean="0"/>
              <a:t>ใช้สำหรับเก็บเนื้อหาเว็บ</a:t>
            </a:r>
          </a:p>
          <a:p>
            <a:r>
              <a:rPr lang="th-TH" dirty="0" smtClean="0"/>
              <a:t>ใน</a:t>
            </a:r>
            <a:r>
              <a:rPr lang="en-US" dirty="0" smtClean="0"/>
              <a:t> /etc/</a:t>
            </a:r>
            <a:r>
              <a:rPr lang="en-US" dirty="0" err="1" smtClean="0"/>
              <a:t>httpd</a:t>
            </a:r>
            <a:r>
              <a:rPr lang="en-US" dirty="0" smtClean="0"/>
              <a:t> </a:t>
            </a:r>
            <a:r>
              <a:rPr lang="th-TH" dirty="0" smtClean="0"/>
              <a:t>จะมี </a:t>
            </a:r>
            <a:r>
              <a:rPr lang="en-US" dirty="0" smtClean="0"/>
              <a:t>subdirectory </a:t>
            </a:r>
            <a:r>
              <a:rPr lang="th-TH" dirty="0" smtClean="0"/>
              <a:t>อีก 5 </a:t>
            </a:r>
            <a:r>
              <a:rPr lang="en-US" dirty="0" smtClean="0"/>
              <a:t>sub </a:t>
            </a:r>
          </a:p>
          <a:p>
            <a:pPr lvl="1"/>
            <a:r>
              <a:rPr lang="en-US" dirty="0" smtClean="0"/>
              <a:t>conf </a:t>
            </a:r>
            <a:r>
              <a:rPr lang="th-TH" dirty="0" smtClean="0"/>
              <a:t>และ </a:t>
            </a:r>
            <a:r>
              <a:rPr lang="en-US" dirty="0" err="1" smtClean="0"/>
              <a:t>conf.d</a:t>
            </a:r>
            <a:r>
              <a:rPr lang="en-US" dirty="0" smtClean="0"/>
              <a:t> </a:t>
            </a:r>
            <a:r>
              <a:rPr lang="th-TH" dirty="0" smtClean="0"/>
              <a:t>ซึ่งเป็น </a:t>
            </a:r>
            <a:r>
              <a:rPr lang="en-US" dirty="0" smtClean="0"/>
              <a:t>directory </a:t>
            </a:r>
            <a:r>
              <a:rPr lang="th-TH" dirty="0" smtClean="0"/>
              <a:t>จริง</a:t>
            </a:r>
          </a:p>
          <a:p>
            <a:pPr lvl="2"/>
            <a:r>
              <a:rPr lang="en-US" dirty="0" smtClean="0"/>
              <a:t>conf  </a:t>
            </a:r>
            <a:r>
              <a:rPr lang="th-TH" dirty="0" smtClean="0"/>
              <a:t>จะเก็บแฟ้มข้อมูลปรับแต่งหลักคือ </a:t>
            </a:r>
            <a:r>
              <a:rPr lang="en-US" dirty="0" err="1" smtClean="0"/>
              <a:t>httpd.conf</a:t>
            </a:r>
            <a:endParaRPr lang="en-US" dirty="0" smtClean="0"/>
          </a:p>
          <a:p>
            <a:pPr lvl="2"/>
            <a:r>
              <a:rPr lang="en-US" dirty="0" err="1" smtClean="0"/>
              <a:t>conf.d</a:t>
            </a:r>
            <a:r>
              <a:rPr lang="en-US" dirty="0" smtClean="0"/>
              <a:t>  </a:t>
            </a:r>
            <a:r>
              <a:rPr lang="th-TH" dirty="0" smtClean="0"/>
              <a:t>จะเก็บแฟ้มข้อมูลปรับแต่งสำหรับ </a:t>
            </a:r>
            <a:r>
              <a:rPr lang="en-US" dirty="0" smtClean="0"/>
              <a:t>module </a:t>
            </a:r>
            <a:r>
              <a:rPr lang="th-TH" dirty="0" smtClean="0"/>
              <a:t>ใน </a:t>
            </a:r>
            <a:r>
              <a:rPr lang="en-US" dirty="0" smtClean="0"/>
              <a:t>apache</a:t>
            </a:r>
            <a:endParaRPr lang="th-TH" dirty="0" smtClean="0"/>
          </a:p>
          <a:p>
            <a:pPr lvl="1"/>
            <a:r>
              <a:rPr lang="en-US" dirty="0" smtClean="0"/>
              <a:t>logs,  modules, </a:t>
            </a:r>
            <a:r>
              <a:rPr lang="th-TH" dirty="0" smtClean="0"/>
              <a:t>และ </a:t>
            </a:r>
            <a:r>
              <a:rPr lang="en-US" dirty="0" smtClean="0"/>
              <a:t>run </a:t>
            </a:r>
            <a:r>
              <a:rPr lang="th-TH" dirty="0" smtClean="0"/>
              <a:t>เป็น </a:t>
            </a:r>
            <a:r>
              <a:rPr lang="en-US" dirty="0" smtClean="0"/>
              <a:t>link </a:t>
            </a:r>
            <a:r>
              <a:rPr lang="th-TH" dirty="0" smtClean="0"/>
              <a:t>ไปหา </a:t>
            </a:r>
            <a:r>
              <a:rPr lang="en-US" dirty="0" smtClean="0"/>
              <a:t>directory </a:t>
            </a:r>
            <a:r>
              <a:rPr lang="th-TH" dirty="0" smtClean="0"/>
              <a:t>จริงที่อื่น</a:t>
            </a:r>
          </a:p>
          <a:p>
            <a:pPr lvl="2"/>
            <a:r>
              <a:rPr lang="en-US" dirty="0" smtClean="0"/>
              <a:t>logs  </a:t>
            </a:r>
            <a:r>
              <a:rPr lang="th-TH" dirty="0" smtClean="0"/>
              <a:t>ใช้เก็บ </a:t>
            </a:r>
            <a:r>
              <a:rPr lang="en-US" dirty="0" smtClean="0"/>
              <a:t>log </a:t>
            </a:r>
            <a:r>
              <a:rPr lang="th-TH" dirty="0" smtClean="0"/>
              <a:t>การทำงาน ซึ่งมีแฟ้มข้อมูลที่สำคัญคือ </a:t>
            </a:r>
            <a:r>
              <a:rPr lang="en-US" dirty="0" err="1" smtClean="0"/>
              <a:t>access_log</a:t>
            </a:r>
            <a:r>
              <a:rPr lang="en-US" dirty="0" smtClean="0"/>
              <a:t>, </a:t>
            </a:r>
            <a:r>
              <a:rPr lang="en-US" dirty="0" err="1" smtClean="0"/>
              <a:t>error_log</a:t>
            </a:r>
            <a:endParaRPr lang="en-US" dirty="0" smtClean="0"/>
          </a:p>
          <a:p>
            <a:pPr lvl="2"/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Server Directories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65104"/>
          </a:xfrm>
        </p:spPr>
        <p:txBody>
          <a:bodyPr>
            <a:normAutofit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 </a:t>
            </a:r>
            <a:r>
              <a:rPr lang="th-TH" dirty="0" smtClean="0"/>
              <a:t>จะมี </a:t>
            </a:r>
            <a:r>
              <a:rPr lang="en-US" dirty="0" smtClean="0"/>
              <a:t>directories </a:t>
            </a:r>
            <a:r>
              <a:rPr lang="th-TH" dirty="0" smtClean="0"/>
              <a:t>ย่อยที่เอาไว้เก็บเนื้อหาบางอย่าง</a:t>
            </a:r>
          </a:p>
          <a:p>
            <a:pPr lvl="1"/>
            <a:r>
              <a:rPr lang="en-US" dirty="0" smtClean="0"/>
              <a:t>html  </a:t>
            </a:r>
            <a:r>
              <a:rPr lang="th-TH" dirty="0" smtClean="0"/>
              <a:t>เก็บแฟ้มข้อมูลของหน้าเว็บ </a:t>
            </a:r>
            <a:r>
              <a:rPr lang="en-US" dirty="0" smtClean="0"/>
              <a:t>(.html, .</a:t>
            </a:r>
            <a:r>
              <a:rPr lang="en-US" dirty="0" err="1" smtClean="0"/>
              <a:t>php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cgi</a:t>
            </a:r>
            <a:r>
              <a:rPr lang="en-US" dirty="0" smtClean="0"/>
              <a:t>-bin </a:t>
            </a:r>
            <a:r>
              <a:rPr lang="th-TH" dirty="0" smtClean="0"/>
              <a:t>ไว้เก็บแฟ้มข้อมูลประเภท </a:t>
            </a:r>
            <a:r>
              <a:rPr lang="en-US" dirty="0" err="1" smtClean="0"/>
              <a:t>cgi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icons   </a:t>
            </a:r>
            <a:r>
              <a:rPr lang="th-TH" dirty="0" smtClean="0"/>
              <a:t>เก็บภาพต่างๆ ของหน้าเว็บ </a:t>
            </a:r>
            <a:r>
              <a:rPr lang="en-US" dirty="0" smtClean="0"/>
              <a:t>(</a:t>
            </a:r>
            <a:r>
              <a:rPr lang="th-TH" dirty="0" smtClean="0"/>
              <a:t>แต่ไม่มีคนใส่ใจเท่าไร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error   </a:t>
            </a:r>
            <a:r>
              <a:rPr lang="th-TH" dirty="0" smtClean="0"/>
              <a:t>เก็บข้อความ </a:t>
            </a:r>
            <a:r>
              <a:rPr lang="en-US" dirty="0" smtClean="0"/>
              <a:t>HTTP error</a:t>
            </a:r>
          </a:p>
          <a:p>
            <a:pPr lvl="2"/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Configuration File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773016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แฟ้มข้อมูลหลักในการปรับแต่ง </a:t>
            </a:r>
            <a:r>
              <a:rPr lang="en-US" dirty="0" smtClean="0"/>
              <a:t>Apache </a:t>
            </a:r>
            <a:r>
              <a:rPr lang="th-TH" dirty="0" smtClean="0"/>
              <a:t>คือ </a:t>
            </a:r>
            <a:endParaRPr lang="en-US" dirty="0" smtClean="0"/>
          </a:p>
          <a:p>
            <a:pPr lvl="1"/>
            <a:r>
              <a:rPr lang="en-US" dirty="0" smtClean="0"/>
              <a:t>/etc/</a:t>
            </a:r>
            <a:r>
              <a:rPr lang="en-US" dirty="0" err="1" smtClean="0"/>
              <a:t>httpd</a:t>
            </a:r>
            <a:r>
              <a:rPr lang="en-US" dirty="0" smtClean="0"/>
              <a:t>/conf/</a:t>
            </a:r>
            <a:r>
              <a:rPr lang="en-US" dirty="0" err="1" smtClean="0"/>
              <a:t>httpd.conf</a:t>
            </a:r>
            <a:endParaRPr lang="en-US" dirty="0" smtClean="0"/>
          </a:p>
          <a:p>
            <a:r>
              <a:rPr lang="th-TH" dirty="0" smtClean="0"/>
              <a:t>รูปแบบไว</a:t>
            </a:r>
            <a:r>
              <a:rPr lang="th-TH" dirty="0" err="1" smtClean="0"/>
              <a:t>ยกรณ์</a:t>
            </a:r>
            <a:r>
              <a:rPr lang="th-TH" dirty="0" smtClean="0"/>
              <a:t>จะอยู่ในลักษณะ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en-US" dirty="0" smtClean="0"/>
              <a:t>&lt;</a:t>
            </a:r>
            <a:r>
              <a:rPr lang="en-US" dirty="0" err="1" smtClean="0"/>
              <a:t>compounddirectivename</a:t>
            </a:r>
            <a:r>
              <a:rPr lang="en-US" dirty="0" smtClean="0"/>
              <a:t>  argument&gt;</a:t>
            </a:r>
          </a:p>
          <a:p>
            <a:pPr>
              <a:buNone/>
            </a:pPr>
            <a:r>
              <a:rPr lang="en-US" dirty="0" smtClean="0"/>
              <a:t>         option1   argument</a:t>
            </a:r>
          </a:p>
          <a:p>
            <a:pPr>
              <a:buNone/>
            </a:pPr>
            <a:r>
              <a:rPr lang="en-US" dirty="0" smtClean="0"/>
              <a:t>          …..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optionN</a:t>
            </a:r>
            <a:r>
              <a:rPr lang="en-US" dirty="0" smtClean="0"/>
              <a:t>  argument</a:t>
            </a:r>
          </a:p>
          <a:p>
            <a:pPr>
              <a:buNone/>
            </a:pPr>
            <a:r>
              <a:rPr lang="en-US" dirty="0" smtClean="0"/>
              <a:t>    &lt;/</a:t>
            </a:r>
            <a:r>
              <a:rPr lang="en-US" dirty="0" err="1" smtClean="0"/>
              <a:t>compounddirectivename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th-TH" b="1" dirty="0" smtClean="0"/>
              <a:t>	</a:t>
            </a:r>
            <a:endParaRPr lang="en-US" dirty="0" smtClean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843808" y="4725144"/>
            <a:ext cx="3888432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&lt;Directory  “/</a:t>
            </a:r>
            <a:r>
              <a:rPr lang="en-US" sz="2000" dirty="0" err="1" smtClean="0">
                <a:solidFill>
                  <a:schemeClr val="tx1"/>
                </a:solidFill>
              </a:rPr>
              <a:t>var</a:t>
            </a:r>
            <a:r>
              <a:rPr lang="en-US" sz="2000" dirty="0" smtClean="0">
                <a:solidFill>
                  <a:schemeClr val="tx1"/>
                </a:solidFill>
              </a:rPr>
              <a:t>/www/icons”&gt;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Options  Indexes  </a:t>
            </a:r>
            <a:r>
              <a:rPr lang="en-US" sz="2000" dirty="0" err="1" smtClean="0">
                <a:solidFill>
                  <a:schemeClr val="tx1"/>
                </a:solidFill>
              </a:rPr>
              <a:t>MultiViews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AllowOverride</a:t>
            </a:r>
            <a:r>
              <a:rPr lang="en-US" sz="2000" dirty="0" smtClean="0">
                <a:solidFill>
                  <a:schemeClr val="tx1"/>
                </a:solidFill>
              </a:rPr>
              <a:t>   None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Order  </a:t>
            </a:r>
            <a:r>
              <a:rPr lang="en-US" sz="2000" dirty="0" err="1" smtClean="0">
                <a:solidFill>
                  <a:schemeClr val="tx1"/>
                </a:solidFill>
              </a:rPr>
              <a:t>allow,deny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Alllow</a:t>
            </a:r>
            <a:r>
              <a:rPr lang="en-US" sz="2000" dirty="0" smtClean="0">
                <a:solidFill>
                  <a:schemeClr val="tx1"/>
                </a:solidFill>
              </a:rPr>
              <a:t>  from   all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&lt;/Directory&gt;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7918</TotalTime>
  <Words>1187</Words>
  <Application>Microsoft Office PowerPoint</Application>
  <PresentationFormat>On-screen Show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FreesiaUPC</vt:lpstr>
      <vt:lpstr>Tw Cen MT</vt:lpstr>
      <vt:lpstr>Wingdings</vt:lpstr>
      <vt:lpstr>Wingdings 2</vt:lpstr>
      <vt:lpstr>Median</vt:lpstr>
      <vt:lpstr> Database Server Web server </vt:lpstr>
      <vt:lpstr>Database Server</vt:lpstr>
      <vt:lpstr>การติดตั้ง และ ใช้งาน MySQL</vt:lpstr>
      <vt:lpstr>การใช้งานเบื้องต้น MySQL</vt:lpstr>
      <vt:lpstr>บริการ Web</vt:lpstr>
      <vt:lpstr>Apache Web Server</vt:lpstr>
      <vt:lpstr>Apache Server Directories (1)</vt:lpstr>
      <vt:lpstr>Apache Server Directories (2)</vt:lpstr>
      <vt:lpstr>Apache Configuration File</vt:lpstr>
      <vt:lpstr>Apache Configuration File Sections</vt:lpstr>
      <vt:lpstr>Section 1: Global Environment</vt:lpstr>
      <vt:lpstr>Section 2: Main Server Configuration</vt:lpstr>
      <vt:lpstr>Directory Directive</vt:lpstr>
      <vt:lpstr>ตัวอย่าง : Directory Directive</vt:lpstr>
      <vt:lpstr>Distributed Configuration File</vt:lpstr>
      <vt:lpstr>Section 3 : Virtual Hosts</vt:lpstr>
      <vt:lpstr>IP-Based  VS Name-Based Virtual Hosting</vt:lpstr>
      <vt:lpstr>ตัวอย่าง : VirtualHost Directive</vt:lpstr>
      <vt:lpstr>PHP + Apache</vt:lpstr>
      <vt:lpstr>แบบฝึกหัด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774</cp:revision>
  <dcterms:created xsi:type="dcterms:W3CDTF">2010-09-29T03:45:09Z</dcterms:created>
  <dcterms:modified xsi:type="dcterms:W3CDTF">2019-06-19T02:23:39Z</dcterms:modified>
</cp:coreProperties>
</file>